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4"/>
  </p:notesMasterIdLst>
  <p:sldIdLst>
    <p:sldId id="337" r:id="rId2"/>
    <p:sldId id="339" r:id="rId3"/>
    <p:sldId id="256" r:id="rId4"/>
    <p:sldId id="342" r:id="rId5"/>
    <p:sldId id="279" r:id="rId6"/>
    <p:sldId id="281" r:id="rId7"/>
    <p:sldId id="262" r:id="rId8"/>
    <p:sldId id="346" r:id="rId9"/>
    <p:sldId id="338" r:id="rId10"/>
    <p:sldId id="347" r:id="rId11"/>
    <p:sldId id="258" r:id="rId12"/>
    <p:sldId id="280" r:id="rId13"/>
  </p:sldIdLst>
  <p:sldSz cx="9144000" cy="5143500" type="screen16x9"/>
  <p:notesSz cx="6858000" cy="9144000"/>
  <p:embeddedFontLst>
    <p:embeddedFont>
      <p:font typeface="29LT Bukra" panose="020B0604020202020204" charset="0"/>
      <p:regular r:id="rId15"/>
    </p:embeddedFont>
    <p:embeddedFont>
      <p:font typeface="29LT Bukra Semi Wide" panose="020B0604020202020204" charset="0"/>
      <p:regular r:id="rId16"/>
    </p:embeddedFont>
    <p:embeddedFont>
      <p:font typeface="Antonio Ultra-Bold" panose="020B0604020202020204" charset="0"/>
      <p:regular r:id="rId17"/>
    </p:embeddedFont>
    <p:embeddedFont>
      <p:font typeface="Arial Rounded MT Bold" panose="020F0704030504030204" pitchFamily="34" charset="0"/>
      <p:regular r:id="rId18"/>
    </p:embeddedFont>
    <p:embeddedFont>
      <p:font typeface="Arvo" panose="020B0604020202020204" charset="0"/>
      <p:regular r:id="rId19"/>
      <p:bold r:id="rId20"/>
      <p:italic r:id="rId21"/>
      <p:boldItalic r:id="rId22"/>
    </p:embeddedFont>
    <p:embeddedFont>
      <p:font typeface="Barlow Condensed" panose="00000506000000000000" pitchFamily="2" charset="0"/>
      <p:regular r:id="rId23"/>
      <p:bold r:id="rId24"/>
      <p:italic r:id="rId25"/>
      <p:boldItalic r:id="rId26"/>
    </p:embeddedFont>
    <p:embeddedFont>
      <p:font typeface="Barlow Condensed SemiBold" panose="00000706000000000000" pitchFamily="2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ira Sans Extra Condensed Medium" panose="020B0604020202020204" charset="0"/>
      <p:regular r:id="rId35"/>
      <p:bold r:id="rId36"/>
      <p:italic r:id="rId37"/>
      <p:boldItalic r:id="rId38"/>
    </p:embeddedFont>
    <p:embeddedFont>
      <p:font typeface="Raleway SemiBold" pitchFamily="2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A36"/>
    <a:srgbClr val="722C37"/>
    <a:srgbClr val="68959B"/>
    <a:srgbClr val="B2B1B2"/>
    <a:srgbClr val="F4AD6E"/>
    <a:srgbClr val="F29F54"/>
    <a:srgbClr val="3B4559"/>
    <a:srgbClr val="E9E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7D0A40-BD61-44B6-B321-A264B50C1D0D}">
  <a:tblStyle styleId="{527D0A40-BD61-44B6-B321-A264B50C1D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a3c05abd0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a3c05abd0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a3c05abd0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9" name="Google Shape;2439;ga3c05abd0c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57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g9c487f8d5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1" name="Google Shape;2091;g9c487f8d59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g9c487f8d5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1" name="Google Shape;2091;g9c487f8d59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7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a3c05abd0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a3c05abd0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98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9c487f8d59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9c487f8d59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a3c05abd0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a3c05abd0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52A36"/>
                </a:solidFill>
                <a:latin typeface="Raleway SemiBold" panose="020B0703030101060003" pitchFamily="34" charset="0"/>
                <a:ea typeface="Roboto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F972EC4-4DB8-E56A-4ABE-00392E4635F4}"/>
              </a:ext>
            </a:extLst>
          </p:cNvPr>
          <p:cNvGrpSpPr/>
          <p:nvPr userDrawn="1"/>
        </p:nvGrpSpPr>
        <p:grpSpPr>
          <a:xfrm flipH="1">
            <a:off x="7152235" y="2963508"/>
            <a:ext cx="1991765" cy="2148609"/>
            <a:chOff x="0" y="2979049"/>
            <a:chExt cx="1967023" cy="2121919"/>
          </a:xfrm>
        </p:grpSpPr>
        <p:sp>
          <p:nvSpPr>
            <p:cNvPr id="44" name="Google Shape;17;p3">
              <a:extLst>
                <a:ext uri="{FF2B5EF4-FFF2-40B4-BE49-F238E27FC236}">
                  <a16:creationId xmlns:a16="http://schemas.microsoft.com/office/drawing/2014/main" id="{9CA51649-3E15-0FC2-5245-F85719C9AE7B}"/>
                </a:ext>
              </a:extLst>
            </p:cNvPr>
            <p:cNvSpPr/>
            <p:nvPr/>
          </p:nvSpPr>
          <p:spPr>
            <a:xfrm flipH="1">
              <a:off x="0" y="3962988"/>
              <a:ext cx="291712" cy="338515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;p3">
              <a:extLst>
                <a:ext uri="{FF2B5EF4-FFF2-40B4-BE49-F238E27FC236}">
                  <a16:creationId xmlns:a16="http://schemas.microsoft.com/office/drawing/2014/main" id="{90BBC264-3CBD-05DF-8C67-5A3EFC00F552}"/>
                </a:ext>
              </a:extLst>
            </p:cNvPr>
            <p:cNvSpPr/>
            <p:nvPr/>
          </p:nvSpPr>
          <p:spPr>
            <a:xfrm flipH="1">
              <a:off x="0" y="3795160"/>
              <a:ext cx="291712" cy="337096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;p3">
              <a:extLst>
                <a:ext uri="{FF2B5EF4-FFF2-40B4-BE49-F238E27FC236}">
                  <a16:creationId xmlns:a16="http://schemas.microsoft.com/office/drawing/2014/main" id="{A422C0F9-D8F7-C8D9-7023-3D1B3DC2419F}"/>
                </a:ext>
              </a:extLst>
            </p:cNvPr>
            <p:cNvSpPr/>
            <p:nvPr/>
          </p:nvSpPr>
          <p:spPr>
            <a:xfrm flipH="1">
              <a:off x="0" y="4469320"/>
              <a:ext cx="291712" cy="337096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;p3">
              <a:extLst>
                <a:ext uri="{FF2B5EF4-FFF2-40B4-BE49-F238E27FC236}">
                  <a16:creationId xmlns:a16="http://schemas.microsoft.com/office/drawing/2014/main" id="{E893E74A-3126-1ED5-8919-D4B4A9943B28}"/>
                </a:ext>
              </a:extLst>
            </p:cNvPr>
            <p:cNvSpPr/>
            <p:nvPr/>
          </p:nvSpPr>
          <p:spPr>
            <a:xfrm flipH="1">
              <a:off x="0" y="3962988"/>
              <a:ext cx="291712" cy="338515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61;p3">
              <a:extLst>
                <a:ext uri="{FF2B5EF4-FFF2-40B4-BE49-F238E27FC236}">
                  <a16:creationId xmlns:a16="http://schemas.microsoft.com/office/drawing/2014/main" id="{01E89927-04E6-C8B9-015F-60D5C1481DAF}"/>
                </a:ext>
              </a:extLst>
            </p:cNvPr>
            <p:cNvGrpSpPr/>
            <p:nvPr/>
          </p:nvGrpSpPr>
          <p:grpSpPr>
            <a:xfrm rot="10800000" flipH="1">
              <a:off x="291712" y="2979049"/>
              <a:ext cx="1675311" cy="2121919"/>
              <a:chOff x="-26858" y="-227337"/>
              <a:chExt cx="2186403" cy="2757917"/>
            </a:xfrm>
          </p:grpSpPr>
          <p:sp>
            <p:nvSpPr>
              <p:cNvPr id="49" name="Google Shape;62;p3">
                <a:extLst>
                  <a:ext uri="{FF2B5EF4-FFF2-40B4-BE49-F238E27FC236}">
                    <a16:creationId xmlns:a16="http://schemas.microsoft.com/office/drawing/2014/main" id="{5813481F-239D-DA01-2B68-C40ACE19458B}"/>
                  </a:ext>
                </a:extLst>
              </p:cNvPr>
              <p:cNvSpPr/>
              <p:nvPr/>
            </p:nvSpPr>
            <p:spPr>
              <a:xfrm rot="10800000">
                <a:off x="-26858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3" y="0"/>
                    </a:moveTo>
                    <a:lnTo>
                      <a:pt x="0" y="15978"/>
                    </a:lnTo>
                    <a:lnTo>
                      <a:pt x="27653" y="31823"/>
                    </a:lnTo>
                    <a:lnTo>
                      <a:pt x="276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3;p3">
                <a:extLst>
                  <a:ext uri="{FF2B5EF4-FFF2-40B4-BE49-F238E27FC236}">
                    <a16:creationId xmlns:a16="http://schemas.microsoft.com/office/drawing/2014/main" id="{625CA73C-9CF8-13D2-73AC-234D00C52D75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4;p3">
                <a:extLst>
                  <a:ext uri="{FF2B5EF4-FFF2-40B4-BE49-F238E27FC236}">
                    <a16:creationId xmlns:a16="http://schemas.microsoft.com/office/drawing/2014/main" id="{DAA03574-9F56-0E40-114B-514EFD64624E}"/>
                  </a:ext>
                </a:extLst>
              </p:cNvPr>
              <p:cNvSpPr/>
              <p:nvPr/>
            </p:nvSpPr>
            <p:spPr>
              <a:xfrm rot="10800000">
                <a:off x="-26858" y="1455450"/>
                <a:ext cx="365586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4" extrusionOk="0">
                    <a:moveTo>
                      <a:pt x="27653" y="1"/>
                    </a:moveTo>
                    <a:lnTo>
                      <a:pt x="0" y="15845"/>
                    </a:lnTo>
                    <a:lnTo>
                      <a:pt x="27653" y="31823"/>
                    </a:lnTo>
                    <a:lnTo>
                      <a:pt x="27653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5;p3">
                <a:extLst>
                  <a:ext uri="{FF2B5EF4-FFF2-40B4-BE49-F238E27FC236}">
                    <a16:creationId xmlns:a16="http://schemas.microsoft.com/office/drawing/2014/main" id="{A6566476-24A8-0F93-AE28-FE6FC0B45900}"/>
                  </a:ext>
                </a:extLst>
              </p:cNvPr>
              <p:cNvSpPr/>
              <p:nvPr/>
            </p:nvSpPr>
            <p:spPr>
              <a:xfrm rot="10800000">
                <a:off x="-26858" y="1034750"/>
                <a:ext cx="365586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802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134" y="31956"/>
                    </a:lnTo>
                    <a:lnTo>
                      <a:pt x="27653" y="47801"/>
                    </a:lnTo>
                    <a:lnTo>
                      <a:pt x="27653" y="159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6;p3">
                <a:extLst>
                  <a:ext uri="{FF2B5EF4-FFF2-40B4-BE49-F238E27FC236}">
                    <a16:creationId xmlns:a16="http://schemas.microsoft.com/office/drawing/2014/main" id="{8155CB48-3998-1FED-DEBD-B2EC59BC02A0}"/>
                  </a:ext>
                </a:extLst>
              </p:cNvPr>
              <p:cNvSpPr/>
              <p:nvPr/>
            </p:nvSpPr>
            <p:spPr>
              <a:xfrm rot="10800000">
                <a:off x="-26858" y="-17866"/>
                <a:ext cx="365586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802" extrusionOk="0">
                    <a:moveTo>
                      <a:pt x="27653" y="1"/>
                    </a:moveTo>
                    <a:lnTo>
                      <a:pt x="0" y="15979"/>
                    </a:lnTo>
                    <a:lnTo>
                      <a:pt x="0" y="47802"/>
                    </a:lnTo>
                    <a:lnTo>
                      <a:pt x="134" y="47802"/>
                    </a:lnTo>
                    <a:lnTo>
                      <a:pt x="27653" y="31824"/>
                    </a:lnTo>
                    <a:lnTo>
                      <a:pt x="27653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7;p3">
                <a:extLst>
                  <a:ext uri="{FF2B5EF4-FFF2-40B4-BE49-F238E27FC236}">
                    <a16:creationId xmlns:a16="http://schemas.microsoft.com/office/drawing/2014/main" id="{68D4B171-B541-D903-F13A-BF15E3109D25}"/>
                  </a:ext>
                </a:extLst>
              </p:cNvPr>
              <p:cNvSpPr/>
              <p:nvPr/>
            </p:nvSpPr>
            <p:spPr>
              <a:xfrm rot="10800000">
                <a:off x="-26858" y="-227337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27520" y="1"/>
                    </a:moveTo>
                    <a:lnTo>
                      <a:pt x="1" y="15979"/>
                    </a:lnTo>
                    <a:lnTo>
                      <a:pt x="27520" y="31823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8;p3">
                <a:extLst>
                  <a:ext uri="{FF2B5EF4-FFF2-40B4-BE49-F238E27FC236}">
                    <a16:creationId xmlns:a16="http://schemas.microsoft.com/office/drawing/2014/main" id="{1E54FBBB-4FB0-49CA-FDE7-AA4A2DAF4DD2}"/>
                  </a:ext>
                </a:extLst>
              </p:cNvPr>
              <p:cNvSpPr/>
              <p:nvPr/>
            </p:nvSpPr>
            <p:spPr>
              <a:xfrm rot="10800000">
                <a:off x="-26858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27653" y="15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6A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9;p3">
                <a:extLst>
                  <a:ext uri="{FF2B5EF4-FFF2-40B4-BE49-F238E27FC236}">
                    <a16:creationId xmlns:a16="http://schemas.microsoft.com/office/drawing/2014/main" id="{86A6C11F-40FC-98A7-9B94-E59DB27D888A}"/>
                  </a:ext>
                </a:extLst>
              </p:cNvPr>
              <p:cNvSpPr/>
              <p:nvPr/>
            </p:nvSpPr>
            <p:spPr>
              <a:xfrm rot="10800000">
                <a:off x="-26858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3" y="0"/>
                    </a:moveTo>
                    <a:lnTo>
                      <a:pt x="0" y="15978"/>
                    </a:lnTo>
                    <a:lnTo>
                      <a:pt x="27653" y="31823"/>
                    </a:lnTo>
                    <a:lnTo>
                      <a:pt x="27653" y="0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0;p3">
                <a:extLst>
                  <a:ext uri="{FF2B5EF4-FFF2-40B4-BE49-F238E27FC236}">
                    <a16:creationId xmlns:a16="http://schemas.microsoft.com/office/drawing/2014/main" id="{C9C8E95A-CF41-31D2-D51B-2087A63F0D49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1;p3">
                <a:extLst>
                  <a:ext uri="{FF2B5EF4-FFF2-40B4-BE49-F238E27FC236}">
                    <a16:creationId xmlns:a16="http://schemas.microsoft.com/office/drawing/2014/main" id="{1A833884-8AD1-E8C8-983E-0C603493169E}"/>
                  </a:ext>
                </a:extLst>
              </p:cNvPr>
              <p:cNvSpPr/>
              <p:nvPr/>
            </p:nvSpPr>
            <p:spPr>
              <a:xfrm rot="10800000">
                <a:off x="338715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27520" y="1"/>
                    </a:moveTo>
                    <a:lnTo>
                      <a:pt x="1" y="15979"/>
                    </a:lnTo>
                    <a:lnTo>
                      <a:pt x="27520" y="31957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2;p3">
                <a:extLst>
                  <a:ext uri="{FF2B5EF4-FFF2-40B4-BE49-F238E27FC236}">
                    <a16:creationId xmlns:a16="http://schemas.microsoft.com/office/drawing/2014/main" id="{88A2F6EF-2251-106E-E6B5-432D785BD7FA}"/>
                  </a:ext>
                </a:extLst>
              </p:cNvPr>
              <p:cNvSpPr/>
              <p:nvPr/>
            </p:nvSpPr>
            <p:spPr>
              <a:xfrm rot="10800000">
                <a:off x="338715" y="614063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520" y="159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3;p3">
                <a:extLst>
                  <a:ext uri="{FF2B5EF4-FFF2-40B4-BE49-F238E27FC236}">
                    <a16:creationId xmlns:a16="http://schemas.microsoft.com/office/drawing/2014/main" id="{A414BA8E-CC58-42D5-B2A9-8BC186A24CB6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4;p3">
                <a:extLst>
                  <a:ext uri="{FF2B5EF4-FFF2-40B4-BE49-F238E27FC236}">
                    <a16:creationId xmlns:a16="http://schemas.microsoft.com/office/drawing/2014/main" id="{26D40D1E-1CDF-4958-BD5A-0333F91C36AB}"/>
                  </a:ext>
                </a:extLst>
              </p:cNvPr>
              <p:cNvSpPr/>
              <p:nvPr/>
            </p:nvSpPr>
            <p:spPr>
              <a:xfrm rot="10800000">
                <a:off x="702529" y="614063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27521" y="0"/>
                    </a:moveTo>
                    <a:lnTo>
                      <a:pt x="1" y="15978"/>
                    </a:lnTo>
                    <a:lnTo>
                      <a:pt x="27521" y="31823"/>
                    </a:lnTo>
                    <a:lnTo>
                      <a:pt x="27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5;p3">
                <a:extLst>
                  <a:ext uri="{FF2B5EF4-FFF2-40B4-BE49-F238E27FC236}">
                    <a16:creationId xmlns:a16="http://schemas.microsoft.com/office/drawing/2014/main" id="{3ACFB692-E2F5-23AD-DADC-CB0F9A56915A}"/>
                  </a:ext>
                </a:extLst>
              </p:cNvPr>
              <p:cNvSpPr/>
              <p:nvPr/>
            </p:nvSpPr>
            <p:spPr>
              <a:xfrm rot="10800000">
                <a:off x="702529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1" y="1"/>
                    </a:moveTo>
                    <a:lnTo>
                      <a:pt x="1" y="31957"/>
                    </a:lnTo>
                    <a:lnTo>
                      <a:pt x="27521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6;p3">
                <a:extLst>
                  <a:ext uri="{FF2B5EF4-FFF2-40B4-BE49-F238E27FC236}">
                    <a16:creationId xmlns:a16="http://schemas.microsoft.com/office/drawing/2014/main" id="{25D2AC3A-06FD-251C-A478-454D63E44C9E}"/>
                  </a:ext>
                </a:extLst>
              </p:cNvPr>
              <p:cNvSpPr/>
              <p:nvPr/>
            </p:nvSpPr>
            <p:spPr>
              <a:xfrm rot="10800000">
                <a:off x="702529" y="1455450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27521" y="1"/>
                    </a:moveTo>
                    <a:lnTo>
                      <a:pt x="1" y="15845"/>
                    </a:lnTo>
                    <a:lnTo>
                      <a:pt x="27521" y="31823"/>
                    </a:lnTo>
                    <a:lnTo>
                      <a:pt x="27521" y="1"/>
                    </a:lnTo>
                    <a:close/>
                  </a:path>
                </a:pathLst>
              </a:custGeom>
              <a:solidFill>
                <a:srgbClr val="3B455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7;p3">
                <a:extLst>
                  <a:ext uri="{FF2B5EF4-FFF2-40B4-BE49-F238E27FC236}">
                    <a16:creationId xmlns:a16="http://schemas.microsoft.com/office/drawing/2014/main" id="{283643EB-D247-A8C2-A1FA-3FADF723407D}"/>
                  </a:ext>
                </a:extLst>
              </p:cNvPr>
              <p:cNvSpPr/>
              <p:nvPr/>
            </p:nvSpPr>
            <p:spPr>
              <a:xfrm rot="10800000">
                <a:off x="700771" y="1034750"/>
                <a:ext cx="367344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47669" extrusionOk="0">
                    <a:moveTo>
                      <a:pt x="1" y="1"/>
                    </a:moveTo>
                    <a:lnTo>
                      <a:pt x="134" y="31823"/>
                    </a:lnTo>
                    <a:lnTo>
                      <a:pt x="27787" y="47668"/>
                    </a:lnTo>
                    <a:lnTo>
                      <a:pt x="27654" y="158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;p3">
                <a:extLst>
                  <a:ext uri="{FF2B5EF4-FFF2-40B4-BE49-F238E27FC236}">
                    <a16:creationId xmlns:a16="http://schemas.microsoft.com/office/drawing/2014/main" id="{6FCB950D-56EF-770B-973A-C93640E053E1}"/>
                  </a:ext>
                </a:extLst>
              </p:cNvPr>
              <p:cNvSpPr/>
              <p:nvPr/>
            </p:nvSpPr>
            <p:spPr>
              <a:xfrm rot="10800000">
                <a:off x="338715" y="1034750"/>
                <a:ext cx="363828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47669" extrusionOk="0">
                    <a:moveTo>
                      <a:pt x="27520" y="1"/>
                    </a:moveTo>
                    <a:lnTo>
                      <a:pt x="1" y="15845"/>
                    </a:lnTo>
                    <a:lnTo>
                      <a:pt x="1" y="47668"/>
                    </a:lnTo>
                    <a:lnTo>
                      <a:pt x="27520" y="31823"/>
                    </a:lnTo>
                    <a:lnTo>
                      <a:pt x="27520" y="31690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9;p3">
                <a:extLst>
                  <a:ext uri="{FF2B5EF4-FFF2-40B4-BE49-F238E27FC236}">
                    <a16:creationId xmlns:a16="http://schemas.microsoft.com/office/drawing/2014/main" id="{1BC97B2E-B192-5E1F-1840-C91AEF22A9B4}"/>
                  </a:ext>
                </a:extLst>
              </p:cNvPr>
              <p:cNvSpPr/>
              <p:nvPr/>
            </p:nvSpPr>
            <p:spPr>
              <a:xfrm rot="10800000">
                <a:off x="467491" y="2409300"/>
                <a:ext cx="106289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9174" extrusionOk="0">
                    <a:moveTo>
                      <a:pt x="8040" y="0"/>
                    </a:moveTo>
                    <a:lnTo>
                      <a:pt x="1" y="4604"/>
                    </a:lnTo>
                    <a:lnTo>
                      <a:pt x="8040" y="9174"/>
                    </a:lnTo>
                    <a:lnTo>
                      <a:pt x="8040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80;p3">
                <a:extLst>
                  <a:ext uri="{FF2B5EF4-FFF2-40B4-BE49-F238E27FC236}">
                    <a16:creationId xmlns:a16="http://schemas.microsoft.com/office/drawing/2014/main" id="{96BD3758-B89B-C73E-E54E-D36C62136C2C}"/>
                  </a:ext>
                </a:extLst>
              </p:cNvPr>
              <p:cNvSpPr/>
              <p:nvPr/>
            </p:nvSpPr>
            <p:spPr>
              <a:xfrm rot="10800000">
                <a:off x="338715" y="1876150"/>
                <a:ext cx="363828" cy="42115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57" extrusionOk="0">
                    <a:moveTo>
                      <a:pt x="1" y="0"/>
                    </a:moveTo>
                    <a:lnTo>
                      <a:pt x="1" y="31857"/>
                    </a:lnTo>
                    <a:lnTo>
                      <a:pt x="27520" y="158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81;p3">
                <a:extLst>
                  <a:ext uri="{FF2B5EF4-FFF2-40B4-BE49-F238E27FC236}">
                    <a16:creationId xmlns:a16="http://schemas.microsoft.com/office/drawing/2014/main" id="{166A6317-6052-35E5-2745-CA264E5409DC}"/>
                  </a:ext>
                </a:extLst>
              </p:cNvPr>
              <p:cNvSpPr/>
              <p:nvPr/>
            </p:nvSpPr>
            <p:spPr>
              <a:xfrm rot="10800000">
                <a:off x="338715" y="-227337"/>
                <a:ext cx="727642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31824" extrusionOk="0">
                    <a:moveTo>
                      <a:pt x="27521" y="1"/>
                    </a:moveTo>
                    <a:lnTo>
                      <a:pt x="1" y="15979"/>
                    </a:lnTo>
                    <a:lnTo>
                      <a:pt x="27521" y="31823"/>
                    </a:lnTo>
                    <a:lnTo>
                      <a:pt x="55040" y="15979"/>
                    </a:lnTo>
                    <a:lnTo>
                      <a:pt x="27521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82;p3">
                <a:extLst>
                  <a:ext uri="{FF2B5EF4-FFF2-40B4-BE49-F238E27FC236}">
                    <a16:creationId xmlns:a16="http://schemas.microsoft.com/office/drawing/2014/main" id="{9508F493-0F30-C1BF-86D1-02B26AA2FD49}"/>
                  </a:ext>
                </a:extLst>
              </p:cNvPr>
              <p:cNvSpPr/>
              <p:nvPr/>
            </p:nvSpPr>
            <p:spPr>
              <a:xfrm rot="10800000">
                <a:off x="338715" y="-17866"/>
                <a:ext cx="363828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47802" extrusionOk="0">
                    <a:moveTo>
                      <a:pt x="1" y="1"/>
                    </a:moveTo>
                    <a:lnTo>
                      <a:pt x="1" y="31824"/>
                    </a:lnTo>
                    <a:lnTo>
                      <a:pt x="27520" y="47802"/>
                    </a:lnTo>
                    <a:lnTo>
                      <a:pt x="27520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83;p3">
                <a:extLst>
                  <a:ext uri="{FF2B5EF4-FFF2-40B4-BE49-F238E27FC236}">
                    <a16:creationId xmlns:a16="http://schemas.microsoft.com/office/drawing/2014/main" id="{01871186-0CC6-DA1D-B930-766C292B7C64}"/>
                  </a:ext>
                </a:extLst>
              </p:cNvPr>
              <p:cNvSpPr/>
              <p:nvPr/>
            </p:nvSpPr>
            <p:spPr>
              <a:xfrm rot="10800000">
                <a:off x="338715" y="402834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27520" y="0"/>
                    </a:moveTo>
                    <a:lnTo>
                      <a:pt x="1" y="15845"/>
                    </a:lnTo>
                    <a:lnTo>
                      <a:pt x="27520" y="31823"/>
                    </a:lnTo>
                    <a:lnTo>
                      <a:pt x="27520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84;p3">
                <a:extLst>
                  <a:ext uri="{FF2B5EF4-FFF2-40B4-BE49-F238E27FC236}">
                    <a16:creationId xmlns:a16="http://schemas.microsoft.com/office/drawing/2014/main" id="{80E5E1D0-E94A-ABEA-8539-488FF84A4A1F}"/>
                  </a:ext>
                </a:extLst>
              </p:cNvPr>
              <p:cNvSpPr/>
              <p:nvPr/>
            </p:nvSpPr>
            <p:spPr>
              <a:xfrm rot="10800000">
                <a:off x="-26858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27653" y="15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85;p3">
                <a:extLst>
                  <a:ext uri="{FF2B5EF4-FFF2-40B4-BE49-F238E27FC236}">
                    <a16:creationId xmlns:a16="http://schemas.microsoft.com/office/drawing/2014/main" id="{BF9399DC-036E-2821-1BD6-1BAA35E16A2F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2B1B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86;p3">
                <a:extLst>
                  <a:ext uri="{FF2B5EF4-FFF2-40B4-BE49-F238E27FC236}">
                    <a16:creationId xmlns:a16="http://schemas.microsoft.com/office/drawing/2014/main" id="{911505BF-79A1-A29D-0B8A-91D41EE6F5F2}"/>
                  </a:ext>
                </a:extLst>
              </p:cNvPr>
              <p:cNvSpPr/>
              <p:nvPr/>
            </p:nvSpPr>
            <p:spPr>
              <a:xfrm rot="10800000">
                <a:off x="702529" y="402834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521" y="158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87;p3">
                <a:extLst>
                  <a:ext uri="{FF2B5EF4-FFF2-40B4-BE49-F238E27FC236}">
                    <a16:creationId xmlns:a16="http://schemas.microsoft.com/office/drawing/2014/main" id="{9A5411E0-D858-3780-3D94-73B9606436BB}"/>
                  </a:ext>
                </a:extLst>
              </p:cNvPr>
              <p:cNvSpPr/>
              <p:nvPr/>
            </p:nvSpPr>
            <p:spPr>
              <a:xfrm rot="10800000">
                <a:off x="338715" y="614063"/>
                <a:ext cx="727642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47802" extrusionOk="0">
                    <a:moveTo>
                      <a:pt x="55040" y="1"/>
                    </a:moveTo>
                    <a:lnTo>
                      <a:pt x="27521" y="15979"/>
                    </a:lnTo>
                    <a:lnTo>
                      <a:pt x="1" y="31957"/>
                    </a:lnTo>
                    <a:lnTo>
                      <a:pt x="27521" y="47802"/>
                    </a:lnTo>
                    <a:lnTo>
                      <a:pt x="55040" y="31957"/>
                    </a:lnTo>
                    <a:lnTo>
                      <a:pt x="55040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88;p3">
                <a:extLst>
                  <a:ext uri="{FF2B5EF4-FFF2-40B4-BE49-F238E27FC236}">
                    <a16:creationId xmlns:a16="http://schemas.microsoft.com/office/drawing/2014/main" id="{48E70849-7DD1-9D55-189C-3A152A00D4F3}"/>
                  </a:ext>
                </a:extLst>
              </p:cNvPr>
              <p:cNvSpPr/>
              <p:nvPr/>
            </p:nvSpPr>
            <p:spPr>
              <a:xfrm rot="10800000">
                <a:off x="1066343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27654" y="1"/>
                    </a:moveTo>
                    <a:lnTo>
                      <a:pt x="1" y="15979"/>
                    </a:lnTo>
                    <a:lnTo>
                      <a:pt x="27654" y="31957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89;p3">
                <a:extLst>
                  <a:ext uri="{FF2B5EF4-FFF2-40B4-BE49-F238E27FC236}">
                    <a16:creationId xmlns:a16="http://schemas.microsoft.com/office/drawing/2014/main" id="{9E848438-FDA1-22C6-092A-BD0B43E4E1D6}"/>
                  </a:ext>
                </a:extLst>
              </p:cNvPr>
              <p:cNvSpPr/>
              <p:nvPr/>
            </p:nvSpPr>
            <p:spPr>
              <a:xfrm rot="10800000">
                <a:off x="1066343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654" y="159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651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90;p3">
                <a:extLst>
                  <a:ext uri="{FF2B5EF4-FFF2-40B4-BE49-F238E27FC236}">
                    <a16:creationId xmlns:a16="http://schemas.microsoft.com/office/drawing/2014/main" id="{40BD87A6-8098-0C9D-D642-99311ADF1087}"/>
                  </a:ext>
                </a:extLst>
              </p:cNvPr>
              <p:cNvSpPr/>
              <p:nvPr/>
            </p:nvSpPr>
            <p:spPr>
              <a:xfrm rot="10800000">
                <a:off x="702529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1" y="1"/>
                    </a:moveTo>
                    <a:lnTo>
                      <a:pt x="1" y="31957"/>
                    </a:lnTo>
                    <a:lnTo>
                      <a:pt x="27521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91;p3">
                <a:extLst>
                  <a:ext uri="{FF2B5EF4-FFF2-40B4-BE49-F238E27FC236}">
                    <a16:creationId xmlns:a16="http://schemas.microsoft.com/office/drawing/2014/main" id="{A073B988-A72A-4714-51E3-94FA1B1118CC}"/>
                  </a:ext>
                </a:extLst>
              </p:cNvPr>
              <p:cNvSpPr/>
              <p:nvPr/>
            </p:nvSpPr>
            <p:spPr>
              <a:xfrm rot="10800000">
                <a:off x="1431916" y="1455450"/>
                <a:ext cx="363814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0" h="31824" extrusionOk="0">
                    <a:moveTo>
                      <a:pt x="27520" y="1"/>
                    </a:moveTo>
                    <a:lnTo>
                      <a:pt x="0" y="15845"/>
                    </a:lnTo>
                    <a:lnTo>
                      <a:pt x="27520" y="31823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92;p3">
                <a:extLst>
                  <a:ext uri="{FF2B5EF4-FFF2-40B4-BE49-F238E27FC236}">
                    <a16:creationId xmlns:a16="http://schemas.microsoft.com/office/drawing/2014/main" id="{DB9C0C0E-94A8-E8EF-E5B0-3F1D5DDB77E1}"/>
                  </a:ext>
                </a:extLst>
              </p:cNvPr>
              <p:cNvSpPr/>
              <p:nvPr/>
            </p:nvSpPr>
            <p:spPr>
              <a:xfrm rot="10800000">
                <a:off x="1680188" y="1146763"/>
                <a:ext cx="170670" cy="196687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4878" extrusionOk="0">
                    <a:moveTo>
                      <a:pt x="1" y="0"/>
                    </a:moveTo>
                    <a:lnTo>
                      <a:pt x="1" y="14877"/>
                    </a:lnTo>
                    <a:lnTo>
                      <a:pt x="12910" y="750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93;p3">
                <a:extLst>
                  <a:ext uri="{FF2B5EF4-FFF2-40B4-BE49-F238E27FC236}">
                    <a16:creationId xmlns:a16="http://schemas.microsoft.com/office/drawing/2014/main" id="{3E9C33FE-6F1A-BEF0-5F09-CF15009FFA80}"/>
                  </a:ext>
                </a:extLst>
              </p:cNvPr>
              <p:cNvSpPr/>
              <p:nvPr/>
            </p:nvSpPr>
            <p:spPr>
              <a:xfrm rot="10800000">
                <a:off x="1683717" y="1776934"/>
                <a:ext cx="115543" cy="134514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10175" extrusionOk="0">
                    <a:moveTo>
                      <a:pt x="0" y="1"/>
                    </a:moveTo>
                    <a:lnTo>
                      <a:pt x="0" y="10175"/>
                    </a:lnTo>
                    <a:lnTo>
                      <a:pt x="8740" y="50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94;p3">
                <a:extLst>
                  <a:ext uri="{FF2B5EF4-FFF2-40B4-BE49-F238E27FC236}">
                    <a16:creationId xmlns:a16="http://schemas.microsoft.com/office/drawing/2014/main" id="{132010DB-27BC-6B59-695E-55493B71943C}"/>
                  </a:ext>
                </a:extLst>
              </p:cNvPr>
              <p:cNvSpPr/>
              <p:nvPr/>
            </p:nvSpPr>
            <p:spPr>
              <a:xfrm rot="10800000">
                <a:off x="1066343" y="1034750"/>
                <a:ext cx="365586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669" extrusionOk="0">
                    <a:moveTo>
                      <a:pt x="27654" y="1"/>
                    </a:moveTo>
                    <a:lnTo>
                      <a:pt x="1" y="15845"/>
                    </a:lnTo>
                    <a:lnTo>
                      <a:pt x="1" y="47668"/>
                    </a:lnTo>
                    <a:lnTo>
                      <a:pt x="27521" y="31823"/>
                    </a:lnTo>
                    <a:lnTo>
                      <a:pt x="27654" y="31690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95;p3">
                <a:extLst>
                  <a:ext uri="{FF2B5EF4-FFF2-40B4-BE49-F238E27FC236}">
                    <a16:creationId xmlns:a16="http://schemas.microsoft.com/office/drawing/2014/main" id="{D290EB1F-B775-B5C8-278F-D8659EF0E838}"/>
                  </a:ext>
                </a:extLst>
              </p:cNvPr>
              <p:cNvSpPr/>
              <p:nvPr/>
            </p:nvSpPr>
            <p:spPr>
              <a:xfrm rot="10800000">
                <a:off x="1066343" y="1455450"/>
                <a:ext cx="365586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4" extrusionOk="0">
                    <a:moveTo>
                      <a:pt x="1" y="1"/>
                    </a:moveTo>
                    <a:lnTo>
                      <a:pt x="1" y="31823"/>
                    </a:lnTo>
                    <a:lnTo>
                      <a:pt x="27654" y="15979"/>
                    </a:lnTo>
                    <a:lnTo>
                      <a:pt x="27654" y="158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96;p3">
                <a:extLst>
                  <a:ext uri="{FF2B5EF4-FFF2-40B4-BE49-F238E27FC236}">
                    <a16:creationId xmlns:a16="http://schemas.microsoft.com/office/drawing/2014/main" id="{C3A6F4B4-0F7D-1784-02B3-D97E27057D3B}"/>
                  </a:ext>
                </a:extLst>
              </p:cNvPr>
              <p:cNvSpPr/>
              <p:nvPr/>
            </p:nvSpPr>
            <p:spPr>
              <a:xfrm rot="10800000">
                <a:off x="1431916" y="193363"/>
                <a:ext cx="363814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0" h="31824" extrusionOk="0">
                    <a:moveTo>
                      <a:pt x="27520" y="1"/>
                    </a:moveTo>
                    <a:lnTo>
                      <a:pt x="0" y="15979"/>
                    </a:lnTo>
                    <a:lnTo>
                      <a:pt x="27520" y="31824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97;p3">
                <a:extLst>
                  <a:ext uri="{FF2B5EF4-FFF2-40B4-BE49-F238E27FC236}">
                    <a16:creationId xmlns:a16="http://schemas.microsoft.com/office/drawing/2014/main" id="{55E8B408-886C-3D51-AEFA-FD70D2799F9B}"/>
                  </a:ext>
                </a:extLst>
              </p:cNvPr>
              <p:cNvSpPr/>
              <p:nvPr/>
            </p:nvSpPr>
            <p:spPr>
              <a:xfrm rot="10800000">
                <a:off x="1795717" y="-227337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1" y="1"/>
                    </a:moveTo>
                    <a:lnTo>
                      <a:pt x="1" y="31823"/>
                    </a:lnTo>
                    <a:lnTo>
                      <a:pt x="27520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98;p3">
                <a:extLst>
                  <a:ext uri="{FF2B5EF4-FFF2-40B4-BE49-F238E27FC236}">
                    <a16:creationId xmlns:a16="http://schemas.microsoft.com/office/drawing/2014/main" id="{43B14211-60DC-1B9B-B35D-295998F41210}"/>
                  </a:ext>
                </a:extLst>
              </p:cNvPr>
              <p:cNvSpPr/>
              <p:nvPr/>
            </p:nvSpPr>
            <p:spPr>
              <a:xfrm rot="10800000">
                <a:off x="1066343" y="-227337"/>
                <a:ext cx="365586" cy="8414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63647" extrusionOk="0">
                    <a:moveTo>
                      <a:pt x="1" y="1"/>
                    </a:moveTo>
                    <a:lnTo>
                      <a:pt x="1" y="31824"/>
                    </a:lnTo>
                    <a:lnTo>
                      <a:pt x="1" y="63646"/>
                    </a:lnTo>
                    <a:lnTo>
                      <a:pt x="27521" y="47802"/>
                    </a:lnTo>
                    <a:lnTo>
                      <a:pt x="27654" y="47802"/>
                    </a:lnTo>
                    <a:lnTo>
                      <a:pt x="27654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99;p3">
                <a:extLst>
                  <a:ext uri="{FF2B5EF4-FFF2-40B4-BE49-F238E27FC236}">
                    <a16:creationId xmlns:a16="http://schemas.microsoft.com/office/drawing/2014/main" id="{12712098-616A-D347-9B1B-A15FF57AF214}"/>
                  </a:ext>
                </a:extLst>
              </p:cNvPr>
              <p:cNvSpPr/>
              <p:nvPr/>
            </p:nvSpPr>
            <p:spPr>
              <a:xfrm rot="10800000">
                <a:off x="1066343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4" y="0"/>
                    </a:moveTo>
                    <a:lnTo>
                      <a:pt x="1" y="15845"/>
                    </a:lnTo>
                    <a:lnTo>
                      <a:pt x="27654" y="31823"/>
                    </a:lnTo>
                    <a:lnTo>
                      <a:pt x="27654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00;p3">
                <a:extLst>
                  <a:ext uri="{FF2B5EF4-FFF2-40B4-BE49-F238E27FC236}">
                    <a16:creationId xmlns:a16="http://schemas.microsoft.com/office/drawing/2014/main" id="{B30B4FCA-E146-0038-A528-7119B856DAB1}"/>
                  </a:ext>
                </a:extLst>
              </p:cNvPr>
              <p:cNvSpPr/>
              <p:nvPr/>
            </p:nvSpPr>
            <p:spPr>
              <a:xfrm rot="10800000">
                <a:off x="702529" y="-17866"/>
                <a:ext cx="365586" cy="8414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63646" extrusionOk="0">
                    <a:moveTo>
                      <a:pt x="134" y="0"/>
                    </a:moveTo>
                    <a:lnTo>
                      <a:pt x="1" y="31823"/>
                    </a:lnTo>
                    <a:lnTo>
                      <a:pt x="134" y="31823"/>
                    </a:lnTo>
                    <a:lnTo>
                      <a:pt x="134" y="63646"/>
                    </a:lnTo>
                    <a:lnTo>
                      <a:pt x="27654" y="47668"/>
                    </a:lnTo>
                    <a:lnTo>
                      <a:pt x="27654" y="1584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B2B1B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01;p3">
                <a:extLst>
                  <a:ext uri="{FF2B5EF4-FFF2-40B4-BE49-F238E27FC236}">
                    <a16:creationId xmlns:a16="http://schemas.microsoft.com/office/drawing/2014/main" id="{F6D877B2-0823-A13B-E153-B446DE55E7C1}"/>
                  </a:ext>
                </a:extLst>
              </p:cNvPr>
              <p:cNvSpPr/>
              <p:nvPr/>
            </p:nvSpPr>
            <p:spPr>
              <a:xfrm rot="10800000">
                <a:off x="702529" y="614063"/>
                <a:ext cx="729400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55174" h="47802" extrusionOk="0">
                    <a:moveTo>
                      <a:pt x="27654" y="1"/>
                    </a:moveTo>
                    <a:lnTo>
                      <a:pt x="1" y="15979"/>
                    </a:lnTo>
                    <a:lnTo>
                      <a:pt x="1" y="47802"/>
                    </a:lnTo>
                    <a:lnTo>
                      <a:pt x="27654" y="31957"/>
                    </a:lnTo>
                    <a:lnTo>
                      <a:pt x="55174" y="15979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61;p3">
            <a:extLst>
              <a:ext uri="{FF2B5EF4-FFF2-40B4-BE49-F238E27FC236}">
                <a16:creationId xmlns:a16="http://schemas.microsoft.com/office/drawing/2014/main" id="{293BDFBC-2A31-3BF0-2834-4BA419A0A473}"/>
              </a:ext>
            </a:extLst>
          </p:cNvPr>
          <p:cNvGrpSpPr/>
          <p:nvPr userDrawn="1"/>
        </p:nvGrpSpPr>
        <p:grpSpPr>
          <a:xfrm>
            <a:off x="-76202" y="-68484"/>
            <a:ext cx="2286103" cy="2895537"/>
            <a:chOff x="-26858" y="-227337"/>
            <a:chExt cx="2186403" cy="2757917"/>
          </a:xfrm>
        </p:grpSpPr>
        <p:sp>
          <p:nvSpPr>
            <p:cNvPr id="3" name="Google Shape;62;p3">
              <a:extLst>
                <a:ext uri="{FF2B5EF4-FFF2-40B4-BE49-F238E27FC236}">
                  <a16:creationId xmlns:a16="http://schemas.microsoft.com/office/drawing/2014/main" id="{60704065-BC7A-E28C-5C7E-2AFB87ADB460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3;p3">
              <a:extLst>
                <a:ext uri="{FF2B5EF4-FFF2-40B4-BE49-F238E27FC236}">
                  <a16:creationId xmlns:a16="http://schemas.microsoft.com/office/drawing/2014/main" id="{D7CA1404-CA5D-0671-9C37-A2304CF44794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4;p3">
              <a:extLst>
                <a:ext uri="{FF2B5EF4-FFF2-40B4-BE49-F238E27FC236}">
                  <a16:creationId xmlns:a16="http://schemas.microsoft.com/office/drawing/2014/main" id="{68228D2C-28DC-D16B-2821-EB739E3C14E3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5;p3">
              <a:extLst>
                <a:ext uri="{FF2B5EF4-FFF2-40B4-BE49-F238E27FC236}">
                  <a16:creationId xmlns:a16="http://schemas.microsoft.com/office/drawing/2014/main" id="{14E675D6-F103-00FD-2292-9026AEFB7BED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;p3">
              <a:extLst>
                <a:ext uri="{FF2B5EF4-FFF2-40B4-BE49-F238E27FC236}">
                  <a16:creationId xmlns:a16="http://schemas.microsoft.com/office/drawing/2014/main" id="{2C05EC5F-94B9-9CB4-C5F5-E99F3430EBC4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;p3">
              <a:extLst>
                <a:ext uri="{FF2B5EF4-FFF2-40B4-BE49-F238E27FC236}">
                  <a16:creationId xmlns:a16="http://schemas.microsoft.com/office/drawing/2014/main" id="{46C2E051-1F6F-1DE5-7FDD-0F05F2586DD3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;p3">
              <a:extLst>
                <a:ext uri="{FF2B5EF4-FFF2-40B4-BE49-F238E27FC236}">
                  <a16:creationId xmlns:a16="http://schemas.microsoft.com/office/drawing/2014/main" id="{1107CCC4-F0F4-0B5F-72EA-96A764236BF6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;p3">
              <a:extLst>
                <a:ext uri="{FF2B5EF4-FFF2-40B4-BE49-F238E27FC236}">
                  <a16:creationId xmlns:a16="http://schemas.microsoft.com/office/drawing/2014/main" id="{07B08908-B694-11BF-8EDF-83259E021C52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;p3">
              <a:extLst>
                <a:ext uri="{FF2B5EF4-FFF2-40B4-BE49-F238E27FC236}">
                  <a16:creationId xmlns:a16="http://schemas.microsoft.com/office/drawing/2014/main" id="{EDB60720-80AA-1454-BEC4-C676FAA32D97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;p3">
              <a:extLst>
                <a:ext uri="{FF2B5EF4-FFF2-40B4-BE49-F238E27FC236}">
                  <a16:creationId xmlns:a16="http://schemas.microsoft.com/office/drawing/2014/main" id="{81A8B8F3-361D-6BAA-67B7-8336CF4B646A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;p3">
              <a:extLst>
                <a:ext uri="{FF2B5EF4-FFF2-40B4-BE49-F238E27FC236}">
                  <a16:creationId xmlns:a16="http://schemas.microsoft.com/office/drawing/2014/main" id="{35613F7C-B0FF-EE64-BA6D-300EC0E98B0F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;p3">
              <a:extLst>
                <a:ext uri="{FF2B5EF4-FFF2-40B4-BE49-F238E27FC236}">
                  <a16:creationId xmlns:a16="http://schemas.microsoft.com/office/drawing/2014/main" id="{FEF4E671-A008-F0D7-C8AA-1E7F5D4866A4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;p3">
              <a:extLst>
                <a:ext uri="{FF2B5EF4-FFF2-40B4-BE49-F238E27FC236}">
                  <a16:creationId xmlns:a16="http://schemas.microsoft.com/office/drawing/2014/main" id="{DA1974FB-D66B-3696-AC60-4EB88600F4CF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;p3">
              <a:extLst>
                <a:ext uri="{FF2B5EF4-FFF2-40B4-BE49-F238E27FC236}">
                  <a16:creationId xmlns:a16="http://schemas.microsoft.com/office/drawing/2014/main" id="{26FD901B-4747-6E9D-AD88-FFB31E931240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;p3">
              <a:extLst>
                <a:ext uri="{FF2B5EF4-FFF2-40B4-BE49-F238E27FC236}">
                  <a16:creationId xmlns:a16="http://schemas.microsoft.com/office/drawing/2014/main" id="{D4FC9991-121B-B030-FCDE-AD0263394D67}"/>
                </a:ext>
              </a:extLst>
            </p:cNvPr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;p3">
              <a:extLst>
                <a:ext uri="{FF2B5EF4-FFF2-40B4-BE49-F238E27FC236}">
                  <a16:creationId xmlns:a16="http://schemas.microsoft.com/office/drawing/2014/main" id="{DEF6B333-92F7-1104-E47B-2578CA7F4A30}"/>
                </a:ext>
              </a:extLst>
            </p:cNvPr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;p3">
              <a:extLst>
                <a:ext uri="{FF2B5EF4-FFF2-40B4-BE49-F238E27FC236}">
                  <a16:creationId xmlns:a16="http://schemas.microsoft.com/office/drawing/2014/main" id="{B3AF6347-4FD7-838E-5B9F-B333D566750B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;p3">
              <a:extLst>
                <a:ext uri="{FF2B5EF4-FFF2-40B4-BE49-F238E27FC236}">
                  <a16:creationId xmlns:a16="http://schemas.microsoft.com/office/drawing/2014/main" id="{C8A2C682-D48B-3D67-5756-889549EDC3B3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;p3">
              <a:extLst>
                <a:ext uri="{FF2B5EF4-FFF2-40B4-BE49-F238E27FC236}">
                  <a16:creationId xmlns:a16="http://schemas.microsoft.com/office/drawing/2014/main" id="{05BF64BC-E0D3-DD42-F973-A1A8C7F38704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;p3">
              <a:extLst>
                <a:ext uri="{FF2B5EF4-FFF2-40B4-BE49-F238E27FC236}">
                  <a16:creationId xmlns:a16="http://schemas.microsoft.com/office/drawing/2014/main" id="{AF5A765B-81BE-E07C-A265-ED199FFA768B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;p3">
              <a:extLst>
                <a:ext uri="{FF2B5EF4-FFF2-40B4-BE49-F238E27FC236}">
                  <a16:creationId xmlns:a16="http://schemas.microsoft.com/office/drawing/2014/main" id="{DBEF8F31-AFBE-9B0A-90E6-A269C013E9E3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;p3">
              <a:extLst>
                <a:ext uri="{FF2B5EF4-FFF2-40B4-BE49-F238E27FC236}">
                  <a16:creationId xmlns:a16="http://schemas.microsoft.com/office/drawing/2014/main" id="{C2A4507B-BA54-FCDF-BACF-5E1D74A68530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;p3">
              <a:extLst>
                <a:ext uri="{FF2B5EF4-FFF2-40B4-BE49-F238E27FC236}">
                  <a16:creationId xmlns:a16="http://schemas.microsoft.com/office/drawing/2014/main" id="{2FB0F6DB-771E-2195-C6B1-7888B1F1FE6B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5;p3">
              <a:extLst>
                <a:ext uri="{FF2B5EF4-FFF2-40B4-BE49-F238E27FC236}">
                  <a16:creationId xmlns:a16="http://schemas.microsoft.com/office/drawing/2014/main" id="{077C4422-B49B-905C-D7D4-81E725757741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;p3">
              <a:extLst>
                <a:ext uri="{FF2B5EF4-FFF2-40B4-BE49-F238E27FC236}">
                  <a16:creationId xmlns:a16="http://schemas.microsoft.com/office/drawing/2014/main" id="{6EEBCDBA-74F8-4735-6549-D850C3369525}"/>
                </a:ext>
              </a:extLst>
            </p:cNvPr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;p3">
              <a:extLst>
                <a:ext uri="{FF2B5EF4-FFF2-40B4-BE49-F238E27FC236}">
                  <a16:creationId xmlns:a16="http://schemas.microsoft.com/office/drawing/2014/main" id="{1D9B054A-1720-64FD-681C-641A6661AEC7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;p3">
              <a:extLst>
                <a:ext uri="{FF2B5EF4-FFF2-40B4-BE49-F238E27FC236}">
                  <a16:creationId xmlns:a16="http://schemas.microsoft.com/office/drawing/2014/main" id="{8E842F66-B3F7-3ACA-80C9-1900C1A2D772}"/>
                </a:ext>
              </a:extLst>
            </p:cNvPr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9;p3">
              <a:extLst>
                <a:ext uri="{FF2B5EF4-FFF2-40B4-BE49-F238E27FC236}">
                  <a16:creationId xmlns:a16="http://schemas.microsoft.com/office/drawing/2014/main" id="{143E157E-1214-890C-A57A-2E57463760EB}"/>
                </a:ext>
              </a:extLst>
            </p:cNvPr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0;p3">
              <a:extLst>
                <a:ext uri="{FF2B5EF4-FFF2-40B4-BE49-F238E27FC236}">
                  <a16:creationId xmlns:a16="http://schemas.microsoft.com/office/drawing/2014/main" id="{1DD2619D-004A-FCC5-0CBB-6212656FAD8C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;p3">
              <a:extLst>
                <a:ext uri="{FF2B5EF4-FFF2-40B4-BE49-F238E27FC236}">
                  <a16:creationId xmlns:a16="http://schemas.microsoft.com/office/drawing/2014/main" id="{3249B5FB-5EBA-7A14-9C3E-CFC446D0D4EB}"/>
                </a:ext>
              </a:extLst>
            </p:cNvPr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2;p3">
              <a:extLst>
                <a:ext uri="{FF2B5EF4-FFF2-40B4-BE49-F238E27FC236}">
                  <a16:creationId xmlns:a16="http://schemas.microsoft.com/office/drawing/2014/main" id="{D94110FA-60B7-BF06-C8CE-AEEE56A6AC2B}"/>
                </a:ext>
              </a:extLst>
            </p:cNvPr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;p3">
              <a:extLst>
                <a:ext uri="{FF2B5EF4-FFF2-40B4-BE49-F238E27FC236}">
                  <a16:creationId xmlns:a16="http://schemas.microsoft.com/office/drawing/2014/main" id="{A6960805-FD42-3638-E387-58A7F5095581}"/>
                </a:ext>
              </a:extLst>
            </p:cNvPr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4;p3">
              <a:extLst>
                <a:ext uri="{FF2B5EF4-FFF2-40B4-BE49-F238E27FC236}">
                  <a16:creationId xmlns:a16="http://schemas.microsoft.com/office/drawing/2014/main" id="{EAC55C7A-E727-6483-42EB-EB1B9F7EF5EB}"/>
                </a:ext>
              </a:extLst>
            </p:cNvPr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;p3">
              <a:extLst>
                <a:ext uri="{FF2B5EF4-FFF2-40B4-BE49-F238E27FC236}">
                  <a16:creationId xmlns:a16="http://schemas.microsoft.com/office/drawing/2014/main" id="{373D287E-9D92-92AF-D9D0-C31D0316EC7B}"/>
                </a:ext>
              </a:extLst>
            </p:cNvPr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6;p3">
              <a:extLst>
                <a:ext uri="{FF2B5EF4-FFF2-40B4-BE49-F238E27FC236}">
                  <a16:creationId xmlns:a16="http://schemas.microsoft.com/office/drawing/2014/main" id="{4CCCBD15-C1CA-7203-13C5-D525F22130E4}"/>
                </a:ext>
              </a:extLst>
            </p:cNvPr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;p3">
              <a:extLst>
                <a:ext uri="{FF2B5EF4-FFF2-40B4-BE49-F238E27FC236}">
                  <a16:creationId xmlns:a16="http://schemas.microsoft.com/office/drawing/2014/main" id="{9844C8A2-4735-0DB5-BFCA-68370E4E5F26}"/>
                </a:ext>
              </a:extLst>
            </p:cNvPr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8;p3">
              <a:extLst>
                <a:ext uri="{FF2B5EF4-FFF2-40B4-BE49-F238E27FC236}">
                  <a16:creationId xmlns:a16="http://schemas.microsoft.com/office/drawing/2014/main" id="{81DCF949-E2AB-C583-41D9-A4C6EDEDE15E}"/>
                </a:ext>
              </a:extLst>
            </p:cNvPr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;p3">
              <a:extLst>
                <a:ext uri="{FF2B5EF4-FFF2-40B4-BE49-F238E27FC236}">
                  <a16:creationId xmlns:a16="http://schemas.microsoft.com/office/drawing/2014/main" id="{94BE1120-E17C-24F5-4185-894CF1BDD59B}"/>
                </a:ext>
              </a:extLst>
            </p:cNvPr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0;p3">
              <a:extLst>
                <a:ext uri="{FF2B5EF4-FFF2-40B4-BE49-F238E27FC236}">
                  <a16:creationId xmlns:a16="http://schemas.microsoft.com/office/drawing/2014/main" id="{371191FB-CC79-9340-2093-72FA289C9152}"/>
                </a:ext>
              </a:extLst>
            </p:cNvPr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;p3">
              <a:extLst>
                <a:ext uri="{FF2B5EF4-FFF2-40B4-BE49-F238E27FC236}">
                  <a16:creationId xmlns:a16="http://schemas.microsoft.com/office/drawing/2014/main" id="{8D343E81-3280-B563-E2DF-68E54745DB66}"/>
                </a:ext>
              </a:extLst>
            </p:cNvPr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06;p4">
            <a:extLst>
              <a:ext uri="{FF2B5EF4-FFF2-40B4-BE49-F238E27FC236}">
                <a16:creationId xmlns:a16="http://schemas.microsoft.com/office/drawing/2014/main" id="{47732F84-D7D3-8034-C3EF-49A12E98813A}"/>
              </a:ext>
            </a:extLst>
          </p:cNvPr>
          <p:cNvGrpSpPr/>
          <p:nvPr userDrawn="1"/>
        </p:nvGrpSpPr>
        <p:grpSpPr>
          <a:xfrm rot="16200000" flipH="1" flipV="1">
            <a:off x="7600529" y="-691573"/>
            <a:ext cx="877851" cy="2209091"/>
            <a:chOff x="-26858" y="-227337"/>
            <a:chExt cx="1093215" cy="2757917"/>
          </a:xfrm>
        </p:grpSpPr>
        <p:sp>
          <p:nvSpPr>
            <p:cNvPr id="46" name="Google Shape;107;p4">
              <a:extLst>
                <a:ext uri="{FF2B5EF4-FFF2-40B4-BE49-F238E27FC236}">
                  <a16:creationId xmlns:a16="http://schemas.microsoft.com/office/drawing/2014/main" id="{C7FB00BA-E9B1-1A94-9B8C-24A782AEFFA2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8;p4">
              <a:extLst>
                <a:ext uri="{FF2B5EF4-FFF2-40B4-BE49-F238E27FC236}">
                  <a16:creationId xmlns:a16="http://schemas.microsoft.com/office/drawing/2014/main" id="{6D0FA47D-1829-A5C9-7E0F-0B38E8751BF6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9;p4">
              <a:extLst>
                <a:ext uri="{FF2B5EF4-FFF2-40B4-BE49-F238E27FC236}">
                  <a16:creationId xmlns:a16="http://schemas.microsoft.com/office/drawing/2014/main" id="{DAABAC1B-3E31-65D0-A6A8-900B15DB4609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0;p4">
              <a:extLst>
                <a:ext uri="{FF2B5EF4-FFF2-40B4-BE49-F238E27FC236}">
                  <a16:creationId xmlns:a16="http://schemas.microsoft.com/office/drawing/2014/main" id="{BA162C0F-3B31-85D2-9167-D06FDAB026AC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1;p4">
              <a:extLst>
                <a:ext uri="{FF2B5EF4-FFF2-40B4-BE49-F238E27FC236}">
                  <a16:creationId xmlns:a16="http://schemas.microsoft.com/office/drawing/2014/main" id="{EA085AD9-9896-10AD-E75E-11C76ADCBE1A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;p4">
              <a:extLst>
                <a:ext uri="{FF2B5EF4-FFF2-40B4-BE49-F238E27FC236}">
                  <a16:creationId xmlns:a16="http://schemas.microsoft.com/office/drawing/2014/main" id="{AEE79F9C-FCF1-8518-3F22-FC01C048664D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3;p4">
              <a:extLst>
                <a:ext uri="{FF2B5EF4-FFF2-40B4-BE49-F238E27FC236}">
                  <a16:creationId xmlns:a16="http://schemas.microsoft.com/office/drawing/2014/main" id="{C95C183E-DE9F-371D-9BDB-259726C08DBB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4;p4">
              <a:extLst>
                <a:ext uri="{FF2B5EF4-FFF2-40B4-BE49-F238E27FC236}">
                  <a16:creationId xmlns:a16="http://schemas.microsoft.com/office/drawing/2014/main" id="{90C0FFE5-023A-747A-1560-6D00D9CC3550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5;p4">
              <a:extLst>
                <a:ext uri="{FF2B5EF4-FFF2-40B4-BE49-F238E27FC236}">
                  <a16:creationId xmlns:a16="http://schemas.microsoft.com/office/drawing/2014/main" id="{8022190D-1081-D6CE-2EEA-361BF50B7893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6;p4">
              <a:extLst>
                <a:ext uri="{FF2B5EF4-FFF2-40B4-BE49-F238E27FC236}">
                  <a16:creationId xmlns:a16="http://schemas.microsoft.com/office/drawing/2014/main" id="{7FBBB085-9575-C07C-D402-EFE004794C6A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;p4">
              <a:extLst>
                <a:ext uri="{FF2B5EF4-FFF2-40B4-BE49-F238E27FC236}">
                  <a16:creationId xmlns:a16="http://schemas.microsoft.com/office/drawing/2014/main" id="{F5958CDC-81C9-3E7B-5ADF-A0EFE46507DF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8;p4">
              <a:extLst>
                <a:ext uri="{FF2B5EF4-FFF2-40B4-BE49-F238E27FC236}">
                  <a16:creationId xmlns:a16="http://schemas.microsoft.com/office/drawing/2014/main" id="{69326FEE-000F-0E44-F3CA-7427C1CED55E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9;p4">
              <a:extLst>
                <a:ext uri="{FF2B5EF4-FFF2-40B4-BE49-F238E27FC236}">
                  <a16:creationId xmlns:a16="http://schemas.microsoft.com/office/drawing/2014/main" id="{6662058F-5A06-BC1A-53C8-2D8FB2B3EA5A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0;p4">
              <a:extLst>
                <a:ext uri="{FF2B5EF4-FFF2-40B4-BE49-F238E27FC236}">
                  <a16:creationId xmlns:a16="http://schemas.microsoft.com/office/drawing/2014/main" id="{7101A9A7-7A92-C5F3-36D6-FEC72070CD52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1;p4">
              <a:extLst>
                <a:ext uri="{FF2B5EF4-FFF2-40B4-BE49-F238E27FC236}">
                  <a16:creationId xmlns:a16="http://schemas.microsoft.com/office/drawing/2014/main" id="{E09F3CE0-A305-28B8-5F4E-F5E583CE0DEE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2;p4">
              <a:extLst>
                <a:ext uri="{FF2B5EF4-FFF2-40B4-BE49-F238E27FC236}">
                  <a16:creationId xmlns:a16="http://schemas.microsoft.com/office/drawing/2014/main" id="{D04FED02-FC0B-27E0-2448-7F69478B3063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;p4">
              <a:extLst>
                <a:ext uri="{FF2B5EF4-FFF2-40B4-BE49-F238E27FC236}">
                  <a16:creationId xmlns:a16="http://schemas.microsoft.com/office/drawing/2014/main" id="{8FAEDD71-F462-6629-EBA8-76EC6B20213A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4;p4">
              <a:extLst>
                <a:ext uri="{FF2B5EF4-FFF2-40B4-BE49-F238E27FC236}">
                  <a16:creationId xmlns:a16="http://schemas.microsoft.com/office/drawing/2014/main" id="{11321FC7-073F-A5FF-1334-5EEC68F3E089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25;p4">
              <a:extLst>
                <a:ext uri="{FF2B5EF4-FFF2-40B4-BE49-F238E27FC236}">
                  <a16:creationId xmlns:a16="http://schemas.microsoft.com/office/drawing/2014/main" id="{9C840371-BEDC-929A-37F9-504C2AADD82C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26;p4">
              <a:extLst>
                <a:ext uri="{FF2B5EF4-FFF2-40B4-BE49-F238E27FC236}">
                  <a16:creationId xmlns:a16="http://schemas.microsoft.com/office/drawing/2014/main" id="{D7AD4531-9CE6-7D5A-879F-A9977A9A4B35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27;p4">
              <a:extLst>
                <a:ext uri="{FF2B5EF4-FFF2-40B4-BE49-F238E27FC236}">
                  <a16:creationId xmlns:a16="http://schemas.microsoft.com/office/drawing/2014/main" id="{60804247-A398-2C50-E730-FE25A877E3B7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28;p4">
              <a:extLst>
                <a:ext uri="{FF2B5EF4-FFF2-40B4-BE49-F238E27FC236}">
                  <a16:creationId xmlns:a16="http://schemas.microsoft.com/office/drawing/2014/main" id="{92445B58-B915-544B-7387-4C54C0EA7165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384;p11">
            <a:extLst>
              <a:ext uri="{FF2B5EF4-FFF2-40B4-BE49-F238E27FC236}">
                <a16:creationId xmlns:a16="http://schemas.microsoft.com/office/drawing/2014/main" id="{612EBF34-6ED7-07D4-5F65-D4A757DB7167}"/>
              </a:ext>
            </a:extLst>
          </p:cNvPr>
          <p:cNvGrpSpPr/>
          <p:nvPr userDrawn="1"/>
        </p:nvGrpSpPr>
        <p:grpSpPr>
          <a:xfrm rot="5400000" flipH="1" flipV="1">
            <a:off x="286059" y="3676574"/>
            <a:ext cx="1209907" cy="1782035"/>
            <a:chOff x="700771" y="-227337"/>
            <a:chExt cx="1458774" cy="2138784"/>
          </a:xfrm>
        </p:grpSpPr>
        <p:sp>
          <p:nvSpPr>
            <p:cNvPr id="26" name="Google Shape;385;p11">
              <a:extLst>
                <a:ext uri="{FF2B5EF4-FFF2-40B4-BE49-F238E27FC236}">
                  <a16:creationId xmlns:a16="http://schemas.microsoft.com/office/drawing/2014/main" id="{3693408A-BC13-CD1A-4C8F-5557771C5952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6;p11">
              <a:extLst>
                <a:ext uri="{FF2B5EF4-FFF2-40B4-BE49-F238E27FC236}">
                  <a16:creationId xmlns:a16="http://schemas.microsoft.com/office/drawing/2014/main" id="{23C30768-05AE-9D65-5FFA-6FD1F1124057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7;p11">
              <a:extLst>
                <a:ext uri="{FF2B5EF4-FFF2-40B4-BE49-F238E27FC236}">
                  <a16:creationId xmlns:a16="http://schemas.microsoft.com/office/drawing/2014/main" id="{03CF3738-ADF5-4ECA-C7D2-F33E4B12A40E}"/>
                </a:ext>
              </a:extLst>
            </p:cNvPr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solidFill>
                <a:srgbClr val="68959B"/>
              </a:solidFill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8;p11">
              <a:extLst>
                <a:ext uri="{FF2B5EF4-FFF2-40B4-BE49-F238E27FC236}">
                  <a16:creationId xmlns:a16="http://schemas.microsoft.com/office/drawing/2014/main" id="{C81970CB-EC5D-EC04-019A-9177F81AAC50}"/>
                </a:ext>
              </a:extLst>
            </p:cNvPr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;p11">
              <a:extLst>
                <a:ext uri="{FF2B5EF4-FFF2-40B4-BE49-F238E27FC236}">
                  <a16:creationId xmlns:a16="http://schemas.microsoft.com/office/drawing/2014/main" id="{4004CF45-15A3-4EA9-BD15-ADD5CE2E9198}"/>
                </a:ext>
              </a:extLst>
            </p:cNvPr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0;p11">
              <a:extLst>
                <a:ext uri="{FF2B5EF4-FFF2-40B4-BE49-F238E27FC236}">
                  <a16:creationId xmlns:a16="http://schemas.microsoft.com/office/drawing/2014/main" id="{B0CCEC3D-0035-A1EB-6850-41C9E9AE62A4}"/>
                </a:ext>
              </a:extLst>
            </p:cNvPr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1;p11">
              <a:extLst>
                <a:ext uri="{FF2B5EF4-FFF2-40B4-BE49-F238E27FC236}">
                  <a16:creationId xmlns:a16="http://schemas.microsoft.com/office/drawing/2014/main" id="{E0F96A1D-8010-8955-87CF-B889974F390C}"/>
                </a:ext>
              </a:extLst>
            </p:cNvPr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2;p11">
              <a:extLst>
                <a:ext uri="{FF2B5EF4-FFF2-40B4-BE49-F238E27FC236}">
                  <a16:creationId xmlns:a16="http://schemas.microsoft.com/office/drawing/2014/main" id="{3CD43BE9-1025-F9BA-63D7-7D53C897BA20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3;p11">
              <a:extLst>
                <a:ext uri="{FF2B5EF4-FFF2-40B4-BE49-F238E27FC236}">
                  <a16:creationId xmlns:a16="http://schemas.microsoft.com/office/drawing/2014/main" id="{1CE88E34-D6A6-F148-22F7-148357F593DE}"/>
                </a:ext>
              </a:extLst>
            </p:cNvPr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4;p11">
              <a:extLst>
                <a:ext uri="{FF2B5EF4-FFF2-40B4-BE49-F238E27FC236}">
                  <a16:creationId xmlns:a16="http://schemas.microsoft.com/office/drawing/2014/main" id="{7C75B10A-438A-8902-AE26-3A59478BCA00}"/>
                </a:ext>
              </a:extLst>
            </p:cNvPr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5;p11">
              <a:extLst>
                <a:ext uri="{FF2B5EF4-FFF2-40B4-BE49-F238E27FC236}">
                  <a16:creationId xmlns:a16="http://schemas.microsoft.com/office/drawing/2014/main" id="{9E0BAFD9-E130-C5E5-8ED6-6997882F8159}"/>
                </a:ext>
              </a:extLst>
            </p:cNvPr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6;p11">
              <a:extLst>
                <a:ext uri="{FF2B5EF4-FFF2-40B4-BE49-F238E27FC236}">
                  <a16:creationId xmlns:a16="http://schemas.microsoft.com/office/drawing/2014/main" id="{AE14B8EB-EC05-A8DE-071D-264059419BE3}"/>
                </a:ext>
              </a:extLst>
            </p:cNvPr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97;p11">
              <a:extLst>
                <a:ext uri="{FF2B5EF4-FFF2-40B4-BE49-F238E27FC236}">
                  <a16:creationId xmlns:a16="http://schemas.microsoft.com/office/drawing/2014/main" id="{3AD1449F-EA1C-5F0F-3DF0-8554ACF08C7A}"/>
                </a:ext>
              </a:extLst>
            </p:cNvPr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8;p11">
              <a:extLst>
                <a:ext uri="{FF2B5EF4-FFF2-40B4-BE49-F238E27FC236}">
                  <a16:creationId xmlns:a16="http://schemas.microsoft.com/office/drawing/2014/main" id="{BDA74DE6-AA25-EC9B-763F-E35C10DF3DAE}"/>
                </a:ext>
              </a:extLst>
            </p:cNvPr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9;p11">
              <a:extLst>
                <a:ext uri="{FF2B5EF4-FFF2-40B4-BE49-F238E27FC236}">
                  <a16:creationId xmlns:a16="http://schemas.microsoft.com/office/drawing/2014/main" id="{1E9B9B14-50BF-DF78-5AB8-EC5F10A629F1}"/>
                </a:ext>
              </a:extLst>
            </p:cNvPr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0;p11">
              <a:extLst>
                <a:ext uri="{FF2B5EF4-FFF2-40B4-BE49-F238E27FC236}">
                  <a16:creationId xmlns:a16="http://schemas.microsoft.com/office/drawing/2014/main" id="{4636B1FF-8C9C-C4A2-9C32-AE833486997A}"/>
                </a:ext>
              </a:extLst>
            </p:cNvPr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1;p11">
              <a:extLst>
                <a:ext uri="{FF2B5EF4-FFF2-40B4-BE49-F238E27FC236}">
                  <a16:creationId xmlns:a16="http://schemas.microsoft.com/office/drawing/2014/main" id="{8F5DAC19-6DF2-B35A-A60D-F5FE4E39503A}"/>
                </a:ext>
              </a:extLst>
            </p:cNvPr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2;p11">
              <a:extLst>
                <a:ext uri="{FF2B5EF4-FFF2-40B4-BE49-F238E27FC236}">
                  <a16:creationId xmlns:a16="http://schemas.microsoft.com/office/drawing/2014/main" id="{E8D05B07-3C51-C812-427C-5BEF7E915AF1}"/>
                </a:ext>
              </a:extLst>
            </p:cNvPr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3;p11">
              <a:extLst>
                <a:ext uri="{FF2B5EF4-FFF2-40B4-BE49-F238E27FC236}">
                  <a16:creationId xmlns:a16="http://schemas.microsoft.com/office/drawing/2014/main" id="{8DBAB49E-CE2F-DF8E-0CF8-E5E19732EDF7}"/>
                </a:ext>
              </a:extLst>
            </p:cNvPr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ctrTitle"/>
          </p:nvPr>
        </p:nvSpPr>
        <p:spPr>
          <a:xfrm>
            <a:off x="4155424" y="1966900"/>
            <a:ext cx="4820789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400">
                <a:latin typeface="Raleway SemiBold" panose="020B07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 dirty="0"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ctrTitle" idx="3"/>
          </p:nvPr>
        </p:nvSpPr>
        <p:spPr>
          <a:xfrm>
            <a:off x="4155424" y="2632150"/>
            <a:ext cx="4820789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400">
                <a:latin typeface="Raleway SemiBold" panose="020B07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 dirty="0"/>
          </a:p>
        </p:txBody>
      </p:sp>
      <p:sp>
        <p:nvSpPr>
          <p:cNvPr id="435" name="Google Shape;435;p1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6" name="Google Shape;436;p14"/>
          <p:cNvSpPr txBox="1">
            <a:spLocks noGrp="1"/>
          </p:cNvSpPr>
          <p:nvPr>
            <p:ph type="ctrTitle" idx="5"/>
          </p:nvPr>
        </p:nvSpPr>
        <p:spPr>
          <a:xfrm>
            <a:off x="4155424" y="3297400"/>
            <a:ext cx="4820789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400">
                <a:latin typeface="Raleway SemiBold" panose="020B07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 dirty="0"/>
          </a:p>
        </p:txBody>
      </p:sp>
      <p:sp>
        <p:nvSpPr>
          <p:cNvPr id="437" name="Google Shape;437;p1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8" name="Google Shape;438;p14"/>
          <p:cNvSpPr txBox="1">
            <a:spLocks noGrp="1"/>
          </p:cNvSpPr>
          <p:nvPr>
            <p:ph type="ctrTitle" idx="7"/>
          </p:nvPr>
        </p:nvSpPr>
        <p:spPr>
          <a:xfrm>
            <a:off x="4155424" y="3962650"/>
            <a:ext cx="4820789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400">
                <a:latin typeface="Raleway SemiBold" panose="020B07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39" name="Google Shape;439;p1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14"/>
          <p:cNvSpPr txBox="1">
            <a:spLocks noGrp="1"/>
          </p:cNvSpPr>
          <p:nvPr>
            <p:ph type="ctrTitle" idx="9"/>
          </p:nvPr>
        </p:nvSpPr>
        <p:spPr>
          <a:xfrm>
            <a:off x="4155425" y="118480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rgbClr val="722C3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106;p4">
            <a:extLst>
              <a:ext uri="{FF2B5EF4-FFF2-40B4-BE49-F238E27FC236}">
                <a16:creationId xmlns:a16="http://schemas.microsoft.com/office/drawing/2014/main" id="{04D17761-C49C-9CA3-A837-C38AC0BAB70B}"/>
              </a:ext>
            </a:extLst>
          </p:cNvPr>
          <p:cNvGrpSpPr/>
          <p:nvPr userDrawn="1"/>
        </p:nvGrpSpPr>
        <p:grpSpPr>
          <a:xfrm rot="5400000" flipH="1">
            <a:off x="7622990" y="3611830"/>
            <a:ext cx="877851" cy="2209091"/>
            <a:chOff x="-26858" y="-227337"/>
            <a:chExt cx="1093215" cy="2757917"/>
          </a:xfrm>
        </p:grpSpPr>
        <p:sp>
          <p:nvSpPr>
            <p:cNvPr id="730" name="Google Shape;107;p4">
              <a:extLst>
                <a:ext uri="{FF2B5EF4-FFF2-40B4-BE49-F238E27FC236}">
                  <a16:creationId xmlns:a16="http://schemas.microsoft.com/office/drawing/2014/main" id="{53FC3D54-4B3B-E37D-76AE-15114E56594C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08;p4">
              <a:extLst>
                <a:ext uri="{FF2B5EF4-FFF2-40B4-BE49-F238E27FC236}">
                  <a16:creationId xmlns:a16="http://schemas.microsoft.com/office/drawing/2014/main" id="{2E021A26-1DC0-DA37-10CB-F4B976A362B2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09;p4">
              <a:extLst>
                <a:ext uri="{FF2B5EF4-FFF2-40B4-BE49-F238E27FC236}">
                  <a16:creationId xmlns:a16="http://schemas.microsoft.com/office/drawing/2014/main" id="{09064E00-08D5-497E-7DAF-46F17E2F62B8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;p4">
              <a:extLst>
                <a:ext uri="{FF2B5EF4-FFF2-40B4-BE49-F238E27FC236}">
                  <a16:creationId xmlns:a16="http://schemas.microsoft.com/office/drawing/2014/main" id="{D46752E2-807E-8A10-9F4E-506E0570C870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1;p4">
              <a:extLst>
                <a:ext uri="{FF2B5EF4-FFF2-40B4-BE49-F238E27FC236}">
                  <a16:creationId xmlns:a16="http://schemas.microsoft.com/office/drawing/2014/main" id="{B94937FA-C679-87E5-AE86-237399F5D39C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2;p4">
              <a:extLst>
                <a:ext uri="{FF2B5EF4-FFF2-40B4-BE49-F238E27FC236}">
                  <a16:creationId xmlns:a16="http://schemas.microsoft.com/office/drawing/2014/main" id="{CD26600A-A8D8-3D7A-7394-4DBF1D7B5270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3;p4">
              <a:extLst>
                <a:ext uri="{FF2B5EF4-FFF2-40B4-BE49-F238E27FC236}">
                  <a16:creationId xmlns:a16="http://schemas.microsoft.com/office/drawing/2014/main" id="{5B619696-807F-60A7-F230-164384BD924D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4;p4">
              <a:extLst>
                <a:ext uri="{FF2B5EF4-FFF2-40B4-BE49-F238E27FC236}">
                  <a16:creationId xmlns:a16="http://schemas.microsoft.com/office/drawing/2014/main" id="{0A75837B-AAC2-0F6F-1AAD-A75181E491ED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5;p4">
              <a:extLst>
                <a:ext uri="{FF2B5EF4-FFF2-40B4-BE49-F238E27FC236}">
                  <a16:creationId xmlns:a16="http://schemas.microsoft.com/office/drawing/2014/main" id="{47F66B71-6253-33B8-CA9E-5039B7BDC22E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6;p4">
              <a:extLst>
                <a:ext uri="{FF2B5EF4-FFF2-40B4-BE49-F238E27FC236}">
                  <a16:creationId xmlns:a16="http://schemas.microsoft.com/office/drawing/2014/main" id="{AE8E1D59-8201-D1E8-3628-8CF105766944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7;p4">
              <a:extLst>
                <a:ext uri="{FF2B5EF4-FFF2-40B4-BE49-F238E27FC236}">
                  <a16:creationId xmlns:a16="http://schemas.microsoft.com/office/drawing/2014/main" id="{3BAEB7FC-78C7-051E-B229-4D7B892BC91A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8;p4">
              <a:extLst>
                <a:ext uri="{FF2B5EF4-FFF2-40B4-BE49-F238E27FC236}">
                  <a16:creationId xmlns:a16="http://schemas.microsoft.com/office/drawing/2014/main" id="{389DCCEB-3BDA-0BFF-3154-F5250C9E4052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9;p4">
              <a:extLst>
                <a:ext uri="{FF2B5EF4-FFF2-40B4-BE49-F238E27FC236}">
                  <a16:creationId xmlns:a16="http://schemas.microsoft.com/office/drawing/2014/main" id="{C72F1DD8-7B82-749D-B7F7-CC53B042DBFD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20;p4">
              <a:extLst>
                <a:ext uri="{FF2B5EF4-FFF2-40B4-BE49-F238E27FC236}">
                  <a16:creationId xmlns:a16="http://schemas.microsoft.com/office/drawing/2014/main" id="{3DA2B562-504A-098C-63ED-C85EB81A7B48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21;p4">
              <a:extLst>
                <a:ext uri="{FF2B5EF4-FFF2-40B4-BE49-F238E27FC236}">
                  <a16:creationId xmlns:a16="http://schemas.microsoft.com/office/drawing/2014/main" id="{4FB2CDE1-4063-A04A-09FF-51C6C7C37B63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22;p4">
              <a:extLst>
                <a:ext uri="{FF2B5EF4-FFF2-40B4-BE49-F238E27FC236}">
                  <a16:creationId xmlns:a16="http://schemas.microsoft.com/office/drawing/2014/main" id="{45D1A654-48E5-6A5F-D3A7-56C5A248B8AB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23;p4">
              <a:extLst>
                <a:ext uri="{FF2B5EF4-FFF2-40B4-BE49-F238E27FC236}">
                  <a16:creationId xmlns:a16="http://schemas.microsoft.com/office/drawing/2014/main" id="{3A0821E1-F588-BDC3-F19E-EE8F619C6E46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24;p4">
              <a:extLst>
                <a:ext uri="{FF2B5EF4-FFF2-40B4-BE49-F238E27FC236}">
                  <a16:creationId xmlns:a16="http://schemas.microsoft.com/office/drawing/2014/main" id="{318EFF71-76BA-DC60-3E14-05F38882BC7E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25;p4">
              <a:extLst>
                <a:ext uri="{FF2B5EF4-FFF2-40B4-BE49-F238E27FC236}">
                  <a16:creationId xmlns:a16="http://schemas.microsoft.com/office/drawing/2014/main" id="{B0C4A7F2-70F0-8E73-F983-1A6D5C8B7DB2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26;p4">
              <a:extLst>
                <a:ext uri="{FF2B5EF4-FFF2-40B4-BE49-F238E27FC236}">
                  <a16:creationId xmlns:a16="http://schemas.microsoft.com/office/drawing/2014/main" id="{956676E4-1DC3-7C9E-0426-9054538E5198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27;p4">
              <a:extLst>
                <a:ext uri="{FF2B5EF4-FFF2-40B4-BE49-F238E27FC236}">
                  <a16:creationId xmlns:a16="http://schemas.microsoft.com/office/drawing/2014/main" id="{3E8D179E-F93B-A7F0-636D-95C4745D3F99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28;p4">
              <a:extLst>
                <a:ext uri="{FF2B5EF4-FFF2-40B4-BE49-F238E27FC236}">
                  <a16:creationId xmlns:a16="http://schemas.microsoft.com/office/drawing/2014/main" id="{136D0A46-810F-1FC9-293D-703DABCB4761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61;p3">
            <a:extLst>
              <a:ext uri="{FF2B5EF4-FFF2-40B4-BE49-F238E27FC236}">
                <a16:creationId xmlns:a16="http://schemas.microsoft.com/office/drawing/2014/main" id="{B3FEC9DE-A4FC-17AA-BE19-E1C1DBDEE92F}"/>
              </a:ext>
            </a:extLst>
          </p:cNvPr>
          <p:cNvGrpSpPr/>
          <p:nvPr userDrawn="1"/>
        </p:nvGrpSpPr>
        <p:grpSpPr>
          <a:xfrm>
            <a:off x="-76040" y="-323787"/>
            <a:ext cx="2914255" cy="3691143"/>
            <a:chOff x="-26858" y="-227337"/>
            <a:chExt cx="2186403" cy="2757917"/>
          </a:xfrm>
        </p:grpSpPr>
        <p:sp>
          <p:nvSpPr>
            <p:cNvPr id="49" name="Google Shape;62;p3">
              <a:extLst>
                <a:ext uri="{FF2B5EF4-FFF2-40B4-BE49-F238E27FC236}">
                  <a16:creationId xmlns:a16="http://schemas.microsoft.com/office/drawing/2014/main" id="{E4CAA96E-7CE1-08A3-9895-1175DDB3D617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;p3">
              <a:extLst>
                <a:ext uri="{FF2B5EF4-FFF2-40B4-BE49-F238E27FC236}">
                  <a16:creationId xmlns:a16="http://schemas.microsoft.com/office/drawing/2014/main" id="{DF936650-0386-E3BF-C0BD-F56842FC7C8E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4;p3">
              <a:extLst>
                <a:ext uri="{FF2B5EF4-FFF2-40B4-BE49-F238E27FC236}">
                  <a16:creationId xmlns:a16="http://schemas.microsoft.com/office/drawing/2014/main" id="{369E8CC0-9511-E3CE-82BE-A22C7F982A25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;p3">
              <a:extLst>
                <a:ext uri="{FF2B5EF4-FFF2-40B4-BE49-F238E27FC236}">
                  <a16:creationId xmlns:a16="http://schemas.microsoft.com/office/drawing/2014/main" id="{CDCB7416-929A-E482-AD9D-E98A6AE0DADF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;p3">
              <a:extLst>
                <a:ext uri="{FF2B5EF4-FFF2-40B4-BE49-F238E27FC236}">
                  <a16:creationId xmlns:a16="http://schemas.microsoft.com/office/drawing/2014/main" id="{F5211CD0-ADD9-C6B5-F76F-F5F5CCC26F89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;p3">
              <a:extLst>
                <a:ext uri="{FF2B5EF4-FFF2-40B4-BE49-F238E27FC236}">
                  <a16:creationId xmlns:a16="http://schemas.microsoft.com/office/drawing/2014/main" id="{679B63B3-824C-794C-51C2-E66D2652D9D7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;p3">
              <a:extLst>
                <a:ext uri="{FF2B5EF4-FFF2-40B4-BE49-F238E27FC236}">
                  <a16:creationId xmlns:a16="http://schemas.microsoft.com/office/drawing/2014/main" id="{662A107F-04CC-FBFA-0594-F656245669EA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9;p3">
              <a:extLst>
                <a:ext uri="{FF2B5EF4-FFF2-40B4-BE49-F238E27FC236}">
                  <a16:creationId xmlns:a16="http://schemas.microsoft.com/office/drawing/2014/main" id="{756A0B94-AC4A-CD6F-E67E-60B20DCABEB2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;p3">
              <a:extLst>
                <a:ext uri="{FF2B5EF4-FFF2-40B4-BE49-F238E27FC236}">
                  <a16:creationId xmlns:a16="http://schemas.microsoft.com/office/drawing/2014/main" id="{101E8D4D-6131-CCAF-B6EE-957F54C291BE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;p3">
              <a:extLst>
                <a:ext uri="{FF2B5EF4-FFF2-40B4-BE49-F238E27FC236}">
                  <a16:creationId xmlns:a16="http://schemas.microsoft.com/office/drawing/2014/main" id="{B0DE338B-C0DA-BFBD-AB07-DD2A7649372B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2;p3">
              <a:extLst>
                <a:ext uri="{FF2B5EF4-FFF2-40B4-BE49-F238E27FC236}">
                  <a16:creationId xmlns:a16="http://schemas.microsoft.com/office/drawing/2014/main" id="{1B82F4DB-F832-909A-E74D-2580192266EA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3;p3">
              <a:extLst>
                <a:ext uri="{FF2B5EF4-FFF2-40B4-BE49-F238E27FC236}">
                  <a16:creationId xmlns:a16="http://schemas.microsoft.com/office/drawing/2014/main" id="{C1E7D342-3B3A-ABAF-2075-578E12CBBDC0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;p3">
              <a:extLst>
                <a:ext uri="{FF2B5EF4-FFF2-40B4-BE49-F238E27FC236}">
                  <a16:creationId xmlns:a16="http://schemas.microsoft.com/office/drawing/2014/main" id="{98337D6F-AFE4-CEF4-C3E9-55B8C60C5F00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;p3">
              <a:extLst>
                <a:ext uri="{FF2B5EF4-FFF2-40B4-BE49-F238E27FC236}">
                  <a16:creationId xmlns:a16="http://schemas.microsoft.com/office/drawing/2014/main" id="{08217447-A73B-8CA0-0E5D-CF00AA8911BE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6;p3">
              <a:extLst>
                <a:ext uri="{FF2B5EF4-FFF2-40B4-BE49-F238E27FC236}">
                  <a16:creationId xmlns:a16="http://schemas.microsoft.com/office/drawing/2014/main" id="{337A019E-DD46-8016-A415-5219A20ADC6E}"/>
                </a:ext>
              </a:extLst>
            </p:cNvPr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7;p3">
              <a:extLst>
                <a:ext uri="{FF2B5EF4-FFF2-40B4-BE49-F238E27FC236}">
                  <a16:creationId xmlns:a16="http://schemas.microsoft.com/office/drawing/2014/main" id="{D36BEFAB-6D07-E5F8-293E-FA7BD1319284}"/>
                </a:ext>
              </a:extLst>
            </p:cNvPr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8;p3">
              <a:extLst>
                <a:ext uri="{FF2B5EF4-FFF2-40B4-BE49-F238E27FC236}">
                  <a16:creationId xmlns:a16="http://schemas.microsoft.com/office/drawing/2014/main" id="{A5218C1D-1C53-7ED5-DE5D-19AB23760F96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9;p3">
              <a:extLst>
                <a:ext uri="{FF2B5EF4-FFF2-40B4-BE49-F238E27FC236}">
                  <a16:creationId xmlns:a16="http://schemas.microsoft.com/office/drawing/2014/main" id="{399FC1B3-B707-F2E0-5E9B-FC199DBD8975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0;p3">
              <a:extLst>
                <a:ext uri="{FF2B5EF4-FFF2-40B4-BE49-F238E27FC236}">
                  <a16:creationId xmlns:a16="http://schemas.microsoft.com/office/drawing/2014/main" id="{0FE8E2B1-AC3C-69AA-5FF2-98EAB80CF081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81;p3">
              <a:extLst>
                <a:ext uri="{FF2B5EF4-FFF2-40B4-BE49-F238E27FC236}">
                  <a16:creationId xmlns:a16="http://schemas.microsoft.com/office/drawing/2014/main" id="{C16D03CA-1CFB-6529-71B7-1EAF2B79A261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82;p3">
              <a:extLst>
                <a:ext uri="{FF2B5EF4-FFF2-40B4-BE49-F238E27FC236}">
                  <a16:creationId xmlns:a16="http://schemas.microsoft.com/office/drawing/2014/main" id="{E6E5826C-5A11-2868-C938-2063BCE435A5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3;p3">
              <a:extLst>
                <a:ext uri="{FF2B5EF4-FFF2-40B4-BE49-F238E27FC236}">
                  <a16:creationId xmlns:a16="http://schemas.microsoft.com/office/drawing/2014/main" id="{01898D04-83E2-F90D-4987-E2680FEF73BA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4;p3">
              <a:extLst>
                <a:ext uri="{FF2B5EF4-FFF2-40B4-BE49-F238E27FC236}">
                  <a16:creationId xmlns:a16="http://schemas.microsoft.com/office/drawing/2014/main" id="{4CCE7FC0-E231-2552-CDF3-D4D865BD01C5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85;p3">
              <a:extLst>
                <a:ext uri="{FF2B5EF4-FFF2-40B4-BE49-F238E27FC236}">
                  <a16:creationId xmlns:a16="http://schemas.microsoft.com/office/drawing/2014/main" id="{855FEBD5-3988-B14E-C958-77AA62EC0A22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86;p3">
              <a:extLst>
                <a:ext uri="{FF2B5EF4-FFF2-40B4-BE49-F238E27FC236}">
                  <a16:creationId xmlns:a16="http://schemas.microsoft.com/office/drawing/2014/main" id="{8B1AF746-4E5E-8D05-3FED-9F1A2E9DBC19}"/>
                </a:ext>
              </a:extLst>
            </p:cNvPr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87;p3">
              <a:extLst>
                <a:ext uri="{FF2B5EF4-FFF2-40B4-BE49-F238E27FC236}">
                  <a16:creationId xmlns:a16="http://schemas.microsoft.com/office/drawing/2014/main" id="{2E422AEF-5CEE-36BB-421F-8A75064E8721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88;p3">
              <a:extLst>
                <a:ext uri="{FF2B5EF4-FFF2-40B4-BE49-F238E27FC236}">
                  <a16:creationId xmlns:a16="http://schemas.microsoft.com/office/drawing/2014/main" id="{1F9A8E80-6A69-01A7-F9D2-9273BDA92D86}"/>
                </a:ext>
              </a:extLst>
            </p:cNvPr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89;p3">
              <a:extLst>
                <a:ext uri="{FF2B5EF4-FFF2-40B4-BE49-F238E27FC236}">
                  <a16:creationId xmlns:a16="http://schemas.microsoft.com/office/drawing/2014/main" id="{33EDCFB8-ADC0-A4A7-AA68-E2291B8E1EA6}"/>
                </a:ext>
              </a:extLst>
            </p:cNvPr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90;p3">
              <a:extLst>
                <a:ext uri="{FF2B5EF4-FFF2-40B4-BE49-F238E27FC236}">
                  <a16:creationId xmlns:a16="http://schemas.microsoft.com/office/drawing/2014/main" id="{6DF4A344-C668-1B9E-D61A-C59D1FD46571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91;p3">
              <a:extLst>
                <a:ext uri="{FF2B5EF4-FFF2-40B4-BE49-F238E27FC236}">
                  <a16:creationId xmlns:a16="http://schemas.microsoft.com/office/drawing/2014/main" id="{F5742A3B-D41A-9824-7C25-481FC66DD7EE}"/>
                </a:ext>
              </a:extLst>
            </p:cNvPr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92;p3">
              <a:extLst>
                <a:ext uri="{FF2B5EF4-FFF2-40B4-BE49-F238E27FC236}">
                  <a16:creationId xmlns:a16="http://schemas.microsoft.com/office/drawing/2014/main" id="{7F96BAB9-FA7F-523D-C4BA-7165DAA2C2F5}"/>
                </a:ext>
              </a:extLst>
            </p:cNvPr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93;p3">
              <a:extLst>
                <a:ext uri="{FF2B5EF4-FFF2-40B4-BE49-F238E27FC236}">
                  <a16:creationId xmlns:a16="http://schemas.microsoft.com/office/drawing/2014/main" id="{B063C791-D31F-523D-7C49-70464995B9EF}"/>
                </a:ext>
              </a:extLst>
            </p:cNvPr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94;p3">
              <a:extLst>
                <a:ext uri="{FF2B5EF4-FFF2-40B4-BE49-F238E27FC236}">
                  <a16:creationId xmlns:a16="http://schemas.microsoft.com/office/drawing/2014/main" id="{761F9CB6-E47F-4E04-15E0-55651AAD38C1}"/>
                </a:ext>
              </a:extLst>
            </p:cNvPr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95;p3">
              <a:extLst>
                <a:ext uri="{FF2B5EF4-FFF2-40B4-BE49-F238E27FC236}">
                  <a16:creationId xmlns:a16="http://schemas.microsoft.com/office/drawing/2014/main" id="{92E15DF9-77A9-9D4B-62FC-5C2C8FD92411}"/>
                </a:ext>
              </a:extLst>
            </p:cNvPr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96;p3">
              <a:extLst>
                <a:ext uri="{FF2B5EF4-FFF2-40B4-BE49-F238E27FC236}">
                  <a16:creationId xmlns:a16="http://schemas.microsoft.com/office/drawing/2014/main" id="{71531F3F-8AF4-6447-2DEC-0D4E50F2ED7C}"/>
                </a:ext>
              </a:extLst>
            </p:cNvPr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97;p3">
              <a:extLst>
                <a:ext uri="{FF2B5EF4-FFF2-40B4-BE49-F238E27FC236}">
                  <a16:creationId xmlns:a16="http://schemas.microsoft.com/office/drawing/2014/main" id="{2C0C71E7-701C-C0EE-6034-1DEE19ABA08A}"/>
                </a:ext>
              </a:extLst>
            </p:cNvPr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98;p3">
              <a:extLst>
                <a:ext uri="{FF2B5EF4-FFF2-40B4-BE49-F238E27FC236}">
                  <a16:creationId xmlns:a16="http://schemas.microsoft.com/office/drawing/2014/main" id="{A189DC54-188A-587C-3B44-A6F4188D538F}"/>
                </a:ext>
              </a:extLst>
            </p:cNvPr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99;p3">
              <a:extLst>
                <a:ext uri="{FF2B5EF4-FFF2-40B4-BE49-F238E27FC236}">
                  <a16:creationId xmlns:a16="http://schemas.microsoft.com/office/drawing/2014/main" id="{ADBF5AD3-54FA-ACFA-7518-A8AF437309F6}"/>
                </a:ext>
              </a:extLst>
            </p:cNvPr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0;p3">
              <a:extLst>
                <a:ext uri="{FF2B5EF4-FFF2-40B4-BE49-F238E27FC236}">
                  <a16:creationId xmlns:a16="http://schemas.microsoft.com/office/drawing/2014/main" id="{0A38CC6F-5733-E608-40E5-9919B282FE02}"/>
                </a:ext>
              </a:extLst>
            </p:cNvPr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1;p3">
              <a:extLst>
                <a:ext uri="{FF2B5EF4-FFF2-40B4-BE49-F238E27FC236}">
                  <a16:creationId xmlns:a16="http://schemas.microsoft.com/office/drawing/2014/main" id="{8A30E8AF-A6AC-41B8-F724-AE3CED4E0214}"/>
                </a:ext>
              </a:extLst>
            </p:cNvPr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20"/>
          <p:cNvSpPr txBox="1">
            <a:spLocks noGrp="1"/>
          </p:cNvSpPr>
          <p:nvPr>
            <p:ph type="title"/>
          </p:nvPr>
        </p:nvSpPr>
        <p:spPr>
          <a:xfrm>
            <a:off x="3576150" y="1906435"/>
            <a:ext cx="5405100" cy="20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2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84;p11">
            <a:extLst>
              <a:ext uri="{FF2B5EF4-FFF2-40B4-BE49-F238E27FC236}">
                <a16:creationId xmlns:a16="http://schemas.microsoft.com/office/drawing/2014/main" id="{A930AA64-8FAF-450E-BF2A-0C216BDF9785}"/>
              </a:ext>
            </a:extLst>
          </p:cNvPr>
          <p:cNvGrpSpPr/>
          <p:nvPr userDrawn="1"/>
        </p:nvGrpSpPr>
        <p:grpSpPr>
          <a:xfrm rot="16200000" flipH="1">
            <a:off x="270616" y="-312722"/>
            <a:ext cx="1209907" cy="1782035"/>
            <a:chOff x="700771" y="-227337"/>
            <a:chExt cx="1458774" cy="2138784"/>
          </a:xfrm>
        </p:grpSpPr>
        <p:sp>
          <p:nvSpPr>
            <p:cNvPr id="26" name="Google Shape;385;p11">
              <a:extLst>
                <a:ext uri="{FF2B5EF4-FFF2-40B4-BE49-F238E27FC236}">
                  <a16:creationId xmlns:a16="http://schemas.microsoft.com/office/drawing/2014/main" id="{B1F7B4FC-317B-C5EA-A9D9-E720F1BAB1BE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6;p11">
              <a:extLst>
                <a:ext uri="{FF2B5EF4-FFF2-40B4-BE49-F238E27FC236}">
                  <a16:creationId xmlns:a16="http://schemas.microsoft.com/office/drawing/2014/main" id="{9F67D579-E982-E2F2-9204-7362A86F5DA5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7;p11">
              <a:extLst>
                <a:ext uri="{FF2B5EF4-FFF2-40B4-BE49-F238E27FC236}">
                  <a16:creationId xmlns:a16="http://schemas.microsoft.com/office/drawing/2014/main" id="{9E2B4422-9674-264F-1173-25631422A961}"/>
                </a:ext>
              </a:extLst>
            </p:cNvPr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solidFill>
                <a:srgbClr val="68959B"/>
              </a:solidFill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8;p11">
              <a:extLst>
                <a:ext uri="{FF2B5EF4-FFF2-40B4-BE49-F238E27FC236}">
                  <a16:creationId xmlns:a16="http://schemas.microsoft.com/office/drawing/2014/main" id="{FE5D03C3-6B9D-04C3-CF1F-BD6778B0ACA9}"/>
                </a:ext>
              </a:extLst>
            </p:cNvPr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;p11">
              <a:extLst>
                <a:ext uri="{FF2B5EF4-FFF2-40B4-BE49-F238E27FC236}">
                  <a16:creationId xmlns:a16="http://schemas.microsoft.com/office/drawing/2014/main" id="{AFA448DC-6AF3-715D-62B8-509807F60866}"/>
                </a:ext>
              </a:extLst>
            </p:cNvPr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0;p11">
              <a:extLst>
                <a:ext uri="{FF2B5EF4-FFF2-40B4-BE49-F238E27FC236}">
                  <a16:creationId xmlns:a16="http://schemas.microsoft.com/office/drawing/2014/main" id="{3DC08952-ADB1-3480-29C1-CBF580EDBE25}"/>
                </a:ext>
              </a:extLst>
            </p:cNvPr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1;p11">
              <a:extLst>
                <a:ext uri="{FF2B5EF4-FFF2-40B4-BE49-F238E27FC236}">
                  <a16:creationId xmlns:a16="http://schemas.microsoft.com/office/drawing/2014/main" id="{6B5CA2A8-DF4D-0582-AAB1-545A4A637DA2}"/>
                </a:ext>
              </a:extLst>
            </p:cNvPr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2;p11">
              <a:extLst>
                <a:ext uri="{FF2B5EF4-FFF2-40B4-BE49-F238E27FC236}">
                  <a16:creationId xmlns:a16="http://schemas.microsoft.com/office/drawing/2014/main" id="{BBF3672B-CC42-5E21-9A5A-B89522F0501B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3;p11">
              <a:extLst>
                <a:ext uri="{FF2B5EF4-FFF2-40B4-BE49-F238E27FC236}">
                  <a16:creationId xmlns:a16="http://schemas.microsoft.com/office/drawing/2014/main" id="{3E669256-4FAE-92AD-B438-F617EA42827B}"/>
                </a:ext>
              </a:extLst>
            </p:cNvPr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4;p11">
              <a:extLst>
                <a:ext uri="{FF2B5EF4-FFF2-40B4-BE49-F238E27FC236}">
                  <a16:creationId xmlns:a16="http://schemas.microsoft.com/office/drawing/2014/main" id="{1E7A2EF0-F689-F561-EFF2-5C25056001A3}"/>
                </a:ext>
              </a:extLst>
            </p:cNvPr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5;p11">
              <a:extLst>
                <a:ext uri="{FF2B5EF4-FFF2-40B4-BE49-F238E27FC236}">
                  <a16:creationId xmlns:a16="http://schemas.microsoft.com/office/drawing/2014/main" id="{4F833549-1846-A28F-A7A1-39E0F51E5C27}"/>
                </a:ext>
              </a:extLst>
            </p:cNvPr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6;p11">
              <a:extLst>
                <a:ext uri="{FF2B5EF4-FFF2-40B4-BE49-F238E27FC236}">
                  <a16:creationId xmlns:a16="http://schemas.microsoft.com/office/drawing/2014/main" id="{B2291C8E-8E08-4EA8-F045-7D9539F899A3}"/>
                </a:ext>
              </a:extLst>
            </p:cNvPr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97;p11">
              <a:extLst>
                <a:ext uri="{FF2B5EF4-FFF2-40B4-BE49-F238E27FC236}">
                  <a16:creationId xmlns:a16="http://schemas.microsoft.com/office/drawing/2014/main" id="{17C0E1CA-123C-9561-3DAF-C5C64FD22A74}"/>
                </a:ext>
              </a:extLst>
            </p:cNvPr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8;p11">
              <a:extLst>
                <a:ext uri="{FF2B5EF4-FFF2-40B4-BE49-F238E27FC236}">
                  <a16:creationId xmlns:a16="http://schemas.microsoft.com/office/drawing/2014/main" id="{EEF24882-58C1-9A6E-05B5-B35D47F1C4F0}"/>
                </a:ext>
              </a:extLst>
            </p:cNvPr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9;p11">
              <a:extLst>
                <a:ext uri="{FF2B5EF4-FFF2-40B4-BE49-F238E27FC236}">
                  <a16:creationId xmlns:a16="http://schemas.microsoft.com/office/drawing/2014/main" id="{D0E27BC1-5065-6DAF-E950-A7105EB5AC0B}"/>
                </a:ext>
              </a:extLst>
            </p:cNvPr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0;p11">
              <a:extLst>
                <a:ext uri="{FF2B5EF4-FFF2-40B4-BE49-F238E27FC236}">
                  <a16:creationId xmlns:a16="http://schemas.microsoft.com/office/drawing/2014/main" id="{AAC4BCAD-19F3-2E7B-7CE0-98829143B51E}"/>
                </a:ext>
              </a:extLst>
            </p:cNvPr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1;p11">
              <a:extLst>
                <a:ext uri="{FF2B5EF4-FFF2-40B4-BE49-F238E27FC236}">
                  <a16:creationId xmlns:a16="http://schemas.microsoft.com/office/drawing/2014/main" id="{C0D3B05F-D7A5-B5F9-5E9C-74D2C5CD3052}"/>
                </a:ext>
              </a:extLst>
            </p:cNvPr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2;p11">
              <a:extLst>
                <a:ext uri="{FF2B5EF4-FFF2-40B4-BE49-F238E27FC236}">
                  <a16:creationId xmlns:a16="http://schemas.microsoft.com/office/drawing/2014/main" id="{320604F2-A576-ADA7-286E-AEB282D2B32A}"/>
                </a:ext>
              </a:extLst>
            </p:cNvPr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3;p11">
              <a:extLst>
                <a:ext uri="{FF2B5EF4-FFF2-40B4-BE49-F238E27FC236}">
                  <a16:creationId xmlns:a16="http://schemas.microsoft.com/office/drawing/2014/main" id="{F9582241-20F1-B1CE-C1A4-BF89D2DABF20}"/>
                </a:ext>
              </a:extLst>
            </p:cNvPr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" name="Google Shape;106;p4">
            <a:extLst>
              <a:ext uri="{FF2B5EF4-FFF2-40B4-BE49-F238E27FC236}">
                <a16:creationId xmlns:a16="http://schemas.microsoft.com/office/drawing/2014/main" id="{52418634-A138-0BD5-D87F-44BB9DA52E71}"/>
              </a:ext>
            </a:extLst>
          </p:cNvPr>
          <p:cNvGrpSpPr/>
          <p:nvPr userDrawn="1"/>
        </p:nvGrpSpPr>
        <p:grpSpPr>
          <a:xfrm rot="5400000" flipH="1">
            <a:off x="7622990" y="3611830"/>
            <a:ext cx="877851" cy="2209091"/>
            <a:chOff x="-26858" y="-227337"/>
            <a:chExt cx="1093215" cy="2757917"/>
          </a:xfrm>
        </p:grpSpPr>
        <p:sp>
          <p:nvSpPr>
            <p:cNvPr id="3" name="Google Shape;107;p4">
              <a:extLst>
                <a:ext uri="{FF2B5EF4-FFF2-40B4-BE49-F238E27FC236}">
                  <a16:creationId xmlns:a16="http://schemas.microsoft.com/office/drawing/2014/main" id="{D0C3B8E2-05BB-1F99-6CC9-24A23AB09D3C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8;p4">
              <a:extLst>
                <a:ext uri="{FF2B5EF4-FFF2-40B4-BE49-F238E27FC236}">
                  <a16:creationId xmlns:a16="http://schemas.microsoft.com/office/drawing/2014/main" id="{5D4B7A2C-B119-BA7D-3A82-4CA4B493B67D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9;p4">
              <a:extLst>
                <a:ext uri="{FF2B5EF4-FFF2-40B4-BE49-F238E27FC236}">
                  <a16:creationId xmlns:a16="http://schemas.microsoft.com/office/drawing/2014/main" id="{BE0532ED-8788-C99A-CE49-C8368025FE4C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0;p4">
              <a:extLst>
                <a:ext uri="{FF2B5EF4-FFF2-40B4-BE49-F238E27FC236}">
                  <a16:creationId xmlns:a16="http://schemas.microsoft.com/office/drawing/2014/main" id="{863B2CDD-56C5-CB2B-A52C-36E1D822D9E3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;p4">
              <a:extLst>
                <a:ext uri="{FF2B5EF4-FFF2-40B4-BE49-F238E27FC236}">
                  <a16:creationId xmlns:a16="http://schemas.microsoft.com/office/drawing/2014/main" id="{EC85A06F-FC61-0881-43B9-2E41EDF75D56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;p4">
              <a:extLst>
                <a:ext uri="{FF2B5EF4-FFF2-40B4-BE49-F238E27FC236}">
                  <a16:creationId xmlns:a16="http://schemas.microsoft.com/office/drawing/2014/main" id="{E66691E4-D520-8F02-884F-CE107564C2AA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;p4">
              <a:extLst>
                <a:ext uri="{FF2B5EF4-FFF2-40B4-BE49-F238E27FC236}">
                  <a16:creationId xmlns:a16="http://schemas.microsoft.com/office/drawing/2014/main" id="{5CF77EFD-2F2A-8348-D417-039C433FFE50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;p4">
              <a:extLst>
                <a:ext uri="{FF2B5EF4-FFF2-40B4-BE49-F238E27FC236}">
                  <a16:creationId xmlns:a16="http://schemas.microsoft.com/office/drawing/2014/main" id="{70B4DBF3-1A77-0C5D-31CF-9D43994D2D0D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;p4">
              <a:extLst>
                <a:ext uri="{FF2B5EF4-FFF2-40B4-BE49-F238E27FC236}">
                  <a16:creationId xmlns:a16="http://schemas.microsoft.com/office/drawing/2014/main" id="{E7A17406-D9B0-5923-BBF7-3C9A4D3C4EF2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;p4">
              <a:extLst>
                <a:ext uri="{FF2B5EF4-FFF2-40B4-BE49-F238E27FC236}">
                  <a16:creationId xmlns:a16="http://schemas.microsoft.com/office/drawing/2014/main" id="{F0870C31-F1F2-5CC8-35D8-FE6D56AF01D8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;p4">
              <a:extLst>
                <a:ext uri="{FF2B5EF4-FFF2-40B4-BE49-F238E27FC236}">
                  <a16:creationId xmlns:a16="http://schemas.microsoft.com/office/drawing/2014/main" id="{C2369B5A-FA98-B617-3FEF-0F56ECE57C27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8;p4">
              <a:extLst>
                <a:ext uri="{FF2B5EF4-FFF2-40B4-BE49-F238E27FC236}">
                  <a16:creationId xmlns:a16="http://schemas.microsoft.com/office/drawing/2014/main" id="{DAC85491-BF80-F076-A4F6-9C2D130E4B20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;p4">
              <a:extLst>
                <a:ext uri="{FF2B5EF4-FFF2-40B4-BE49-F238E27FC236}">
                  <a16:creationId xmlns:a16="http://schemas.microsoft.com/office/drawing/2014/main" id="{E6B555B4-A6E5-C6F0-13FF-F38FE19BC715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;p4">
              <a:extLst>
                <a:ext uri="{FF2B5EF4-FFF2-40B4-BE49-F238E27FC236}">
                  <a16:creationId xmlns:a16="http://schemas.microsoft.com/office/drawing/2014/main" id="{D23049EE-D625-55E6-69AE-1D832AA4A828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1;p4">
              <a:extLst>
                <a:ext uri="{FF2B5EF4-FFF2-40B4-BE49-F238E27FC236}">
                  <a16:creationId xmlns:a16="http://schemas.microsoft.com/office/drawing/2014/main" id="{CFA2253D-358C-1005-3629-9AC8907518DC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;p4">
              <a:extLst>
                <a:ext uri="{FF2B5EF4-FFF2-40B4-BE49-F238E27FC236}">
                  <a16:creationId xmlns:a16="http://schemas.microsoft.com/office/drawing/2014/main" id="{D418D391-C678-DBE6-0404-BAFE33AC9CC3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3;p4">
              <a:extLst>
                <a:ext uri="{FF2B5EF4-FFF2-40B4-BE49-F238E27FC236}">
                  <a16:creationId xmlns:a16="http://schemas.microsoft.com/office/drawing/2014/main" id="{256434E7-1AC1-B180-4B82-2210F24A7C0D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;p4">
              <a:extLst>
                <a:ext uri="{FF2B5EF4-FFF2-40B4-BE49-F238E27FC236}">
                  <a16:creationId xmlns:a16="http://schemas.microsoft.com/office/drawing/2014/main" id="{6D5EDB2F-3145-A18D-6A71-708B4544A249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;p4">
              <a:extLst>
                <a:ext uri="{FF2B5EF4-FFF2-40B4-BE49-F238E27FC236}">
                  <a16:creationId xmlns:a16="http://schemas.microsoft.com/office/drawing/2014/main" id="{5EA0B1D2-CA8E-82B3-CC21-7893FD58F43B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;p4">
              <a:extLst>
                <a:ext uri="{FF2B5EF4-FFF2-40B4-BE49-F238E27FC236}">
                  <a16:creationId xmlns:a16="http://schemas.microsoft.com/office/drawing/2014/main" id="{AC2499C4-A5AF-A8FA-23BD-C6311C609B60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;p4">
              <a:extLst>
                <a:ext uri="{FF2B5EF4-FFF2-40B4-BE49-F238E27FC236}">
                  <a16:creationId xmlns:a16="http://schemas.microsoft.com/office/drawing/2014/main" id="{6A8F1879-9804-CD8A-444A-A02A10271F2E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;p4">
              <a:extLst>
                <a:ext uri="{FF2B5EF4-FFF2-40B4-BE49-F238E27FC236}">
                  <a16:creationId xmlns:a16="http://schemas.microsoft.com/office/drawing/2014/main" id="{BA16A061-50DF-6B91-EA44-E46E08250CE2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5" name="Google Shape;1115;p29"/>
          <p:cNvSpPr txBox="1">
            <a:spLocks noGrp="1"/>
          </p:cNvSpPr>
          <p:nvPr>
            <p:ph type="title"/>
          </p:nvPr>
        </p:nvSpPr>
        <p:spPr>
          <a:xfrm>
            <a:off x="4306824" y="2036701"/>
            <a:ext cx="3291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6" name="Google Shape;1116;p29"/>
          <p:cNvSpPr txBox="1">
            <a:spLocks noGrp="1"/>
          </p:cNvSpPr>
          <p:nvPr>
            <p:ph type="subTitle" idx="1"/>
          </p:nvPr>
        </p:nvSpPr>
        <p:spPr>
          <a:xfrm>
            <a:off x="1865375" y="2706625"/>
            <a:ext cx="4023300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3DB004A-C9CF-BD19-17B1-F62B614DE01B}"/>
              </a:ext>
            </a:extLst>
          </p:cNvPr>
          <p:cNvGrpSpPr/>
          <p:nvPr userDrawn="1"/>
        </p:nvGrpSpPr>
        <p:grpSpPr>
          <a:xfrm flipH="1">
            <a:off x="7099199" y="2915132"/>
            <a:ext cx="2044800" cy="2205820"/>
            <a:chOff x="0" y="2979049"/>
            <a:chExt cx="1967023" cy="2121919"/>
          </a:xfrm>
        </p:grpSpPr>
        <p:sp>
          <p:nvSpPr>
            <p:cNvPr id="3" name="Google Shape;17;p3">
              <a:extLst>
                <a:ext uri="{FF2B5EF4-FFF2-40B4-BE49-F238E27FC236}">
                  <a16:creationId xmlns:a16="http://schemas.microsoft.com/office/drawing/2014/main" id="{98E0585D-561E-B8FB-573A-01270FB67BB3}"/>
                </a:ext>
              </a:extLst>
            </p:cNvPr>
            <p:cNvSpPr/>
            <p:nvPr/>
          </p:nvSpPr>
          <p:spPr>
            <a:xfrm flipH="1">
              <a:off x="0" y="3962988"/>
              <a:ext cx="291712" cy="338515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2;p3">
              <a:extLst>
                <a:ext uri="{FF2B5EF4-FFF2-40B4-BE49-F238E27FC236}">
                  <a16:creationId xmlns:a16="http://schemas.microsoft.com/office/drawing/2014/main" id="{A15A55BE-11B5-2FF0-27A4-20BB8A5E744E}"/>
                </a:ext>
              </a:extLst>
            </p:cNvPr>
            <p:cNvSpPr/>
            <p:nvPr/>
          </p:nvSpPr>
          <p:spPr>
            <a:xfrm flipH="1">
              <a:off x="0" y="3795160"/>
              <a:ext cx="291712" cy="337096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5;p3">
              <a:extLst>
                <a:ext uri="{FF2B5EF4-FFF2-40B4-BE49-F238E27FC236}">
                  <a16:creationId xmlns:a16="http://schemas.microsoft.com/office/drawing/2014/main" id="{EB006B58-1208-CE02-334F-FB7CB4132E65}"/>
                </a:ext>
              </a:extLst>
            </p:cNvPr>
            <p:cNvSpPr/>
            <p:nvPr/>
          </p:nvSpPr>
          <p:spPr>
            <a:xfrm flipH="1">
              <a:off x="0" y="4469320"/>
              <a:ext cx="291712" cy="337096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;p3">
              <a:extLst>
                <a:ext uri="{FF2B5EF4-FFF2-40B4-BE49-F238E27FC236}">
                  <a16:creationId xmlns:a16="http://schemas.microsoft.com/office/drawing/2014/main" id="{078F2006-37F9-0406-7999-F5F69FE1194C}"/>
                </a:ext>
              </a:extLst>
            </p:cNvPr>
            <p:cNvSpPr/>
            <p:nvPr/>
          </p:nvSpPr>
          <p:spPr>
            <a:xfrm flipH="1">
              <a:off x="0" y="3962988"/>
              <a:ext cx="291712" cy="338515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1;p3">
              <a:extLst>
                <a:ext uri="{FF2B5EF4-FFF2-40B4-BE49-F238E27FC236}">
                  <a16:creationId xmlns:a16="http://schemas.microsoft.com/office/drawing/2014/main" id="{5DBE3C8E-8265-F2A3-10CC-A92BCAB8E538}"/>
                </a:ext>
              </a:extLst>
            </p:cNvPr>
            <p:cNvGrpSpPr/>
            <p:nvPr/>
          </p:nvGrpSpPr>
          <p:grpSpPr>
            <a:xfrm rot="10800000" flipH="1">
              <a:off x="291712" y="2979049"/>
              <a:ext cx="1675311" cy="2121919"/>
              <a:chOff x="-26858" y="-227337"/>
              <a:chExt cx="2186403" cy="2757917"/>
            </a:xfrm>
          </p:grpSpPr>
          <p:sp>
            <p:nvSpPr>
              <p:cNvPr id="8" name="Google Shape;62;p3">
                <a:extLst>
                  <a:ext uri="{FF2B5EF4-FFF2-40B4-BE49-F238E27FC236}">
                    <a16:creationId xmlns:a16="http://schemas.microsoft.com/office/drawing/2014/main" id="{C4831D53-F794-9F4E-4284-A8FC62704252}"/>
                  </a:ext>
                </a:extLst>
              </p:cNvPr>
              <p:cNvSpPr/>
              <p:nvPr/>
            </p:nvSpPr>
            <p:spPr>
              <a:xfrm rot="10800000">
                <a:off x="-26858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3" y="0"/>
                    </a:moveTo>
                    <a:lnTo>
                      <a:pt x="0" y="15978"/>
                    </a:lnTo>
                    <a:lnTo>
                      <a:pt x="27653" y="31823"/>
                    </a:lnTo>
                    <a:lnTo>
                      <a:pt x="276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3;p3">
                <a:extLst>
                  <a:ext uri="{FF2B5EF4-FFF2-40B4-BE49-F238E27FC236}">
                    <a16:creationId xmlns:a16="http://schemas.microsoft.com/office/drawing/2014/main" id="{AB03B0C5-7B70-636F-54E3-FF9CCEE7F02A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4;p3">
                <a:extLst>
                  <a:ext uri="{FF2B5EF4-FFF2-40B4-BE49-F238E27FC236}">
                    <a16:creationId xmlns:a16="http://schemas.microsoft.com/office/drawing/2014/main" id="{CCA4CFAC-5152-AA52-24AC-A5CC9535284E}"/>
                  </a:ext>
                </a:extLst>
              </p:cNvPr>
              <p:cNvSpPr/>
              <p:nvPr/>
            </p:nvSpPr>
            <p:spPr>
              <a:xfrm rot="10800000">
                <a:off x="-26858" y="1455450"/>
                <a:ext cx="365586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4" extrusionOk="0">
                    <a:moveTo>
                      <a:pt x="27653" y="1"/>
                    </a:moveTo>
                    <a:lnTo>
                      <a:pt x="0" y="15845"/>
                    </a:lnTo>
                    <a:lnTo>
                      <a:pt x="27653" y="31823"/>
                    </a:lnTo>
                    <a:lnTo>
                      <a:pt x="27653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5;p3">
                <a:extLst>
                  <a:ext uri="{FF2B5EF4-FFF2-40B4-BE49-F238E27FC236}">
                    <a16:creationId xmlns:a16="http://schemas.microsoft.com/office/drawing/2014/main" id="{4A89D5E5-19DC-538A-EF58-702F0F5D7C85}"/>
                  </a:ext>
                </a:extLst>
              </p:cNvPr>
              <p:cNvSpPr/>
              <p:nvPr/>
            </p:nvSpPr>
            <p:spPr>
              <a:xfrm rot="10800000">
                <a:off x="-26858" y="1034750"/>
                <a:ext cx="365586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802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134" y="31956"/>
                    </a:lnTo>
                    <a:lnTo>
                      <a:pt x="27653" y="47801"/>
                    </a:lnTo>
                    <a:lnTo>
                      <a:pt x="27653" y="159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6;p3">
                <a:extLst>
                  <a:ext uri="{FF2B5EF4-FFF2-40B4-BE49-F238E27FC236}">
                    <a16:creationId xmlns:a16="http://schemas.microsoft.com/office/drawing/2014/main" id="{CCAD3DB8-02DC-C3DD-C0D6-2F4E31147A41}"/>
                  </a:ext>
                </a:extLst>
              </p:cNvPr>
              <p:cNvSpPr/>
              <p:nvPr/>
            </p:nvSpPr>
            <p:spPr>
              <a:xfrm rot="10800000">
                <a:off x="-26858" y="-17866"/>
                <a:ext cx="365586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802" extrusionOk="0">
                    <a:moveTo>
                      <a:pt x="27653" y="1"/>
                    </a:moveTo>
                    <a:lnTo>
                      <a:pt x="0" y="15979"/>
                    </a:lnTo>
                    <a:lnTo>
                      <a:pt x="0" y="47802"/>
                    </a:lnTo>
                    <a:lnTo>
                      <a:pt x="134" y="47802"/>
                    </a:lnTo>
                    <a:lnTo>
                      <a:pt x="27653" y="31824"/>
                    </a:lnTo>
                    <a:lnTo>
                      <a:pt x="27653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7;p3">
                <a:extLst>
                  <a:ext uri="{FF2B5EF4-FFF2-40B4-BE49-F238E27FC236}">
                    <a16:creationId xmlns:a16="http://schemas.microsoft.com/office/drawing/2014/main" id="{06FA8BE6-2F63-1BB2-D8CC-85F481D1E439}"/>
                  </a:ext>
                </a:extLst>
              </p:cNvPr>
              <p:cNvSpPr/>
              <p:nvPr/>
            </p:nvSpPr>
            <p:spPr>
              <a:xfrm rot="10800000">
                <a:off x="-26858" y="-227337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27520" y="1"/>
                    </a:moveTo>
                    <a:lnTo>
                      <a:pt x="1" y="15979"/>
                    </a:lnTo>
                    <a:lnTo>
                      <a:pt x="27520" y="31823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8;p3">
                <a:extLst>
                  <a:ext uri="{FF2B5EF4-FFF2-40B4-BE49-F238E27FC236}">
                    <a16:creationId xmlns:a16="http://schemas.microsoft.com/office/drawing/2014/main" id="{D68FA5D6-5D79-6302-A79F-FE14F642F32D}"/>
                  </a:ext>
                </a:extLst>
              </p:cNvPr>
              <p:cNvSpPr/>
              <p:nvPr/>
            </p:nvSpPr>
            <p:spPr>
              <a:xfrm rot="10800000">
                <a:off x="-26858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27653" y="15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6A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9;p3">
                <a:extLst>
                  <a:ext uri="{FF2B5EF4-FFF2-40B4-BE49-F238E27FC236}">
                    <a16:creationId xmlns:a16="http://schemas.microsoft.com/office/drawing/2014/main" id="{4EC55A0F-DD81-C0ED-318E-62796A881D7C}"/>
                  </a:ext>
                </a:extLst>
              </p:cNvPr>
              <p:cNvSpPr/>
              <p:nvPr/>
            </p:nvSpPr>
            <p:spPr>
              <a:xfrm rot="10800000">
                <a:off x="-26858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3" y="0"/>
                    </a:moveTo>
                    <a:lnTo>
                      <a:pt x="0" y="15978"/>
                    </a:lnTo>
                    <a:lnTo>
                      <a:pt x="27653" y="31823"/>
                    </a:lnTo>
                    <a:lnTo>
                      <a:pt x="27653" y="0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0;p3">
                <a:extLst>
                  <a:ext uri="{FF2B5EF4-FFF2-40B4-BE49-F238E27FC236}">
                    <a16:creationId xmlns:a16="http://schemas.microsoft.com/office/drawing/2014/main" id="{87E0D106-E6FD-4C9B-F168-B3F20DB7A5D9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1;p3">
                <a:extLst>
                  <a:ext uri="{FF2B5EF4-FFF2-40B4-BE49-F238E27FC236}">
                    <a16:creationId xmlns:a16="http://schemas.microsoft.com/office/drawing/2014/main" id="{1C5302EC-2D3A-6B2B-60A7-6A3CE18E5B7D}"/>
                  </a:ext>
                </a:extLst>
              </p:cNvPr>
              <p:cNvSpPr/>
              <p:nvPr/>
            </p:nvSpPr>
            <p:spPr>
              <a:xfrm rot="10800000">
                <a:off x="338715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27520" y="1"/>
                    </a:moveTo>
                    <a:lnTo>
                      <a:pt x="1" y="15979"/>
                    </a:lnTo>
                    <a:lnTo>
                      <a:pt x="27520" y="31957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;p3">
                <a:extLst>
                  <a:ext uri="{FF2B5EF4-FFF2-40B4-BE49-F238E27FC236}">
                    <a16:creationId xmlns:a16="http://schemas.microsoft.com/office/drawing/2014/main" id="{D4FCFE61-E703-8A38-2505-729CA71CC94A}"/>
                  </a:ext>
                </a:extLst>
              </p:cNvPr>
              <p:cNvSpPr/>
              <p:nvPr/>
            </p:nvSpPr>
            <p:spPr>
              <a:xfrm rot="10800000">
                <a:off x="338715" y="614063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520" y="159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3;p3">
                <a:extLst>
                  <a:ext uri="{FF2B5EF4-FFF2-40B4-BE49-F238E27FC236}">
                    <a16:creationId xmlns:a16="http://schemas.microsoft.com/office/drawing/2014/main" id="{0422237D-052F-60AB-99D8-DECE3B9E91AA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4;p3">
                <a:extLst>
                  <a:ext uri="{FF2B5EF4-FFF2-40B4-BE49-F238E27FC236}">
                    <a16:creationId xmlns:a16="http://schemas.microsoft.com/office/drawing/2014/main" id="{B36D8BC4-F038-E2B2-94F1-8FA880EB2DB3}"/>
                  </a:ext>
                </a:extLst>
              </p:cNvPr>
              <p:cNvSpPr/>
              <p:nvPr/>
            </p:nvSpPr>
            <p:spPr>
              <a:xfrm rot="10800000">
                <a:off x="702529" y="614063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27521" y="0"/>
                    </a:moveTo>
                    <a:lnTo>
                      <a:pt x="1" y="15978"/>
                    </a:lnTo>
                    <a:lnTo>
                      <a:pt x="27521" y="31823"/>
                    </a:lnTo>
                    <a:lnTo>
                      <a:pt x="27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5;p3">
                <a:extLst>
                  <a:ext uri="{FF2B5EF4-FFF2-40B4-BE49-F238E27FC236}">
                    <a16:creationId xmlns:a16="http://schemas.microsoft.com/office/drawing/2014/main" id="{EF8FFE44-8019-7AB9-0655-61C4E05FF300}"/>
                  </a:ext>
                </a:extLst>
              </p:cNvPr>
              <p:cNvSpPr/>
              <p:nvPr/>
            </p:nvSpPr>
            <p:spPr>
              <a:xfrm rot="10800000">
                <a:off x="702529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1" y="1"/>
                    </a:moveTo>
                    <a:lnTo>
                      <a:pt x="1" y="31957"/>
                    </a:lnTo>
                    <a:lnTo>
                      <a:pt x="27521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6;p3">
                <a:extLst>
                  <a:ext uri="{FF2B5EF4-FFF2-40B4-BE49-F238E27FC236}">
                    <a16:creationId xmlns:a16="http://schemas.microsoft.com/office/drawing/2014/main" id="{97C1D9DF-BBE2-522C-07DC-9D01379AFE75}"/>
                  </a:ext>
                </a:extLst>
              </p:cNvPr>
              <p:cNvSpPr/>
              <p:nvPr/>
            </p:nvSpPr>
            <p:spPr>
              <a:xfrm rot="10800000">
                <a:off x="702529" y="1455450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27521" y="1"/>
                    </a:moveTo>
                    <a:lnTo>
                      <a:pt x="1" y="15845"/>
                    </a:lnTo>
                    <a:lnTo>
                      <a:pt x="27521" y="31823"/>
                    </a:lnTo>
                    <a:lnTo>
                      <a:pt x="27521" y="1"/>
                    </a:lnTo>
                    <a:close/>
                  </a:path>
                </a:pathLst>
              </a:custGeom>
              <a:solidFill>
                <a:srgbClr val="3B455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7;p3">
                <a:extLst>
                  <a:ext uri="{FF2B5EF4-FFF2-40B4-BE49-F238E27FC236}">
                    <a16:creationId xmlns:a16="http://schemas.microsoft.com/office/drawing/2014/main" id="{A8DC24ED-1403-4B06-BAC7-781D9BE21CE7}"/>
                  </a:ext>
                </a:extLst>
              </p:cNvPr>
              <p:cNvSpPr/>
              <p:nvPr/>
            </p:nvSpPr>
            <p:spPr>
              <a:xfrm rot="10800000">
                <a:off x="700771" y="1034750"/>
                <a:ext cx="367344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47669" extrusionOk="0">
                    <a:moveTo>
                      <a:pt x="1" y="1"/>
                    </a:moveTo>
                    <a:lnTo>
                      <a:pt x="134" y="31823"/>
                    </a:lnTo>
                    <a:lnTo>
                      <a:pt x="27787" y="47668"/>
                    </a:lnTo>
                    <a:lnTo>
                      <a:pt x="27654" y="158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8;p3">
                <a:extLst>
                  <a:ext uri="{FF2B5EF4-FFF2-40B4-BE49-F238E27FC236}">
                    <a16:creationId xmlns:a16="http://schemas.microsoft.com/office/drawing/2014/main" id="{73BCBFF8-2F73-303D-7482-15FBF1A5A96D}"/>
                  </a:ext>
                </a:extLst>
              </p:cNvPr>
              <p:cNvSpPr/>
              <p:nvPr/>
            </p:nvSpPr>
            <p:spPr>
              <a:xfrm rot="10800000">
                <a:off x="338715" y="1034750"/>
                <a:ext cx="363828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47669" extrusionOk="0">
                    <a:moveTo>
                      <a:pt x="27520" y="1"/>
                    </a:moveTo>
                    <a:lnTo>
                      <a:pt x="1" y="15845"/>
                    </a:lnTo>
                    <a:lnTo>
                      <a:pt x="1" y="47668"/>
                    </a:lnTo>
                    <a:lnTo>
                      <a:pt x="27520" y="31823"/>
                    </a:lnTo>
                    <a:lnTo>
                      <a:pt x="27520" y="31690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9;p3">
                <a:extLst>
                  <a:ext uri="{FF2B5EF4-FFF2-40B4-BE49-F238E27FC236}">
                    <a16:creationId xmlns:a16="http://schemas.microsoft.com/office/drawing/2014/main" id="{5D39AA6D-6EAC-877C-337A-D87B515BFF04}"/>
                  </a:ext>
                </a:extLst>
              </p:cNvPr>
              <p:cNvSpPr/>
              <p:nvPr/>
            </p:nvSpPr>
            <p:spPr>
              <a:xfrm rot="10800000">
                <a:off x="467491" y="2409300"/>
                <a:ext cx="106289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9174" extrusionOk="0">
                    <a:moveTo>
                      <a:pt x="8040" y="0"/>
                    </a:moveTo>
                    <a:lnTo>
                      <a:pt x="1" y="4604"/>
                    </a:lnTo>
                    <a:lnTo>
                      <a:pt x="8040" y="9174"/>
                    </a:lnTo>
                    <a:lnTo>
                      <a:pt x="8040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0;p3">
                <a:extLst>
                  <a:ext uri="{FF2B5EF4-FFF2-40B4-BE49-F238E27FC236}">
                    <a16:creationId xmlns:a16="http://schemas.microsoft.com/office/drawing/2014/main" id="{3729BE87-46DE-9C15-A4E9-043F35777B82}"/>
                  </a:ext>
                </a:extLst>
              </p:cNvPr>
              <p:cNvSpPr/>
              <p:nvPr/>
            </p:nvSpPr>
            <p:spPr>
              <a:xfrm rot="10800000">
                <a:off x="338715" y="1876150"/>
                <a:ext cx="363828" cy="42115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57" extrusionOk="0">
                    <a:moveTo>
                      <a:pt x="1" y="0"/>
                    </a:moveTo>
                    <a:lnTo>
                      <a:pt x="1" y="31857"/>
                    </a:lnTo>
                    <a:lnTo>
                      <a:pt x="27520" y="158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1;p3">
                <a:extLst>
                  <a:ext uri="{FF2B5EF4-FFF2-40B4-BE49-F238E27FC236}">
                    <a16:creationId xmlns:a16="http://schemas.microsoft.com/office/drawing/2014/main" id="{04B77EB9-68E3-5343-CAE8-0F91C7200873}"/>
                  </a:ext>
                </a:extLst>
              </p:cNvPr>
              <p:cNvSpPr/>
              <p:nvPr/>
            </p:nvSpPr>
            <p:spPr>
              <a:xfrm rot="10800000">
                <a:off x="338715" y="-227337"/>
                <a:ext cx="727642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31824" extrusionOk="0">
                    <a:moveTo>
                      <a:pt x="27521" y="1"/>
                    </a:moveTo>
                    <a:lnTo>
                      <a:pt x="1" y="15979"/>
                    </a:lnTo>
                    <a:lnTo>
                      <a:pt x="27521" y="31823"/>
                    </a:lnTo>
                    <a:lnTo>
                      <a:pt x="55040" y="15979"/>
                    </a:lnTo>
                    <a:lnTo>
                      <a:pt x="27521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2;p3">
                <a:extLst>
                  <a:ext uri="{FF2B5EF4-FFF2-40B4-BE49-F238E27FC236}">
                    <a16:creationId xmlns:a16="http://schemas.microsoft.com/office/drawing/2014/main" id="{715FA956-4530-DB14-48A3-9AA990CC3938}"/>
                  </a:ext>
                </a:extLst>
              </p:cNvPr>
              <p:cNvSpPr/>
              <p:nvPr/>
            </p:nvSpPr>
            <p:spPr>
              <a:xfrm rot="10800000">
                <a:off x="338715" y="-17866"/>
                <a:ext cx="363828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47802" extrusionOk="0">
                    <a:moveTo>
                      <a:pt x="1" y="1"/>
                    </a:moveTo>
                    <a:lnTo>
                      <a:pt x="1" y="31824"/>
                    </a:lnTo>
                    <a:lnTo>
                      <a:pt x="27520" y="47802"/>
                    </a:lnTo>
                    <a:lnTo>
                      <a:pt x="27520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3;p3">
                <a:extLst>
                  <a:ext uri="{FF2B5EF4-FFF2-40B4-BE49-F238E27FC236}">
                    <a16:creationId xmlns:a16="http://schemas.microsoft.com/office/drawing/2014/main" id="{F710EB6A-64E1-46C6-386F-09993830EBDC}"/>
                  </a:ext>
                </a:extLst>
              </p:cNvPr>
              <p:cNvSpPr/>
              <p:nvPr/>
            </p:nvSpPr>
            <p:spPr>
              <a:xfrm rot="10800000">
                <a:off x="338715" y="402834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27520" y="0"/>
                    </a:moveTo>
                    <a:lnTo>
                      <a:pt x="1" y="15845"/>
                    </a:lnTo>
                    <a:lnTo>
                      <a:pt x="27520" y="31823"/>
                    </a:lnTo>
                    <a:lnTo>
                      <a:pt x="27520" y="0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4;p3">
                <a:extLst>
                  <a:ext uri="{FF2B5EF4-FFF2-40B4-BE49-F238E27FC236}">
                    <a16:creationId xmlns:a16="http://schemas.microsoft.com/office/drawing/2014/main" id="{325A2E05-D481-C183-00E3-3303D0944754}"/>
                  </a:ext>
                </a:extLst>
              </p:cNvPr>
              <p:cNvSpPr/>
              <p:nvPr/>
            </p:nvSpPr>
            <p:spPr>
              <a:xfrm rot="10800000">
                <a:off x="-26858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0" y="0"/>
                    </a:moveTo>
                    <a:lnTo>
                      <a:pt x="0" y="31823"/>
                    </a:lnTo>
                    <a:lnTo>
                      <a:pt x="27653" y="15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5;p3">
                <a:extLst>
                  <a:ext uri="{FF2B5EF4-FFF2-40B4-BE49-F238E27FC236}">
                    <a16:creationId xmlns:a16="http://schemas.microsoft.com/office/drawing/2014/main" id="{197D8688-9AFF-CB60-6BE1-22D4FC40BE9C}"/>
                  </a:ext>
                </a:extLst>
              </p:cNvPr>
              <p:cNvSpPr/>
              <p:nvPr/>
            </p:nvSpPr>
            <p:spPr>
              <a:xfrm rot="10800000">
                <a:off x="-26858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0" y="1"/>
                    </a:moveTo>
                    <a:lnTo>
                      <a:pt x="0" y="31957"/>
                    </a:lnTo>
                    <a:lnTo>
                      <a:pt x="27653" y="159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2B1B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6;p3">
                <a:extLst>
                  <a:ext uri="{FF2B5EF4-FFF2-40B4-BE49-F238E27FC236}">
                    <a16:creationId xmlns:a16="http://schemas.microsoft.com/office/drawing/2014/main" id="{6967F2D9-3322-972A-C625-7B44D6CA4857}"/>
                  </a:ext>
                </a:extLst>
              </p:cNvPr>
              <p:cNvSpPr/>
              <p:nvPr/>
            </p:nvSpPr>
            <p:spPr>
              <a:xfrm rot="10800000">
                <a:off x="702529" y="402834"/>
                <a:ext cx="363828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521" y="158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7;p3">
                <a:extLst>
                  <a:ext uri="{FF2B5EF4-FFF2-40B4-BE49-F238E27FC236}">
                    <a16:creationId xmlns:a16="http://schemas.microsoft.com/office/drawing/2014/main" id="{675DF9EF-28A2-EE9B-1619-D9589ABE5587}"/>
                  </a:ext>
                </a:extLst>
              </p:cNvPr>
              <p:cNvSpPr/>
              <p:nvPr/>
            </p:nvSpPr>
            <p:spPr>
              <a:xfrm rot="10800000">
                <a:off x="338715" y="614063"/>
                <a:ext cx="727642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47802" extrusionOk="0">
                    <a:moveTo>
                      <a:pt x="55040" y="1"/>
                    </a:moveTo>
                    <a:lnTo>
                      <a:pt x="27521" y="15979"/>
                    </a:lnTo>
                    <a:lnTo>
                      <a:pt x="1" y="31957"/>
                    </a:lnTo>
                    <a:lnTo>
                      <a:pt x="27521" y="47802"/>
                    </a:lnTo>
                    <a:lnTo>
                      <a:pt x="55040" y="31957"/>
                    </a:lnTo>
                    <a:lnTo>
                      <a:pt x="55040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8;p3">
                <a:extLst>
                  <a:ext uri="{FF2B5EF4-FFF2-40B4-BE49-F238E27FC236}">
                    <a16:creationId xmlns:a16="http://schemas.microsoft.com/office/drawing/2014/main" id="{8D125AC7-170E-521B-3944-255DFC562F96}"/>
                  </a:ext>
                </a:extLst>
              </p:cNvPr>
              <p:cNvSpPr/>
              <p:nvPr/>
            </p:nvSpPr>
            <p:spPr>
              <a:xfrm rot="10800000">
                <a:off x="1066343" y="823521"/>
                <a:ext cx="365586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958" extrusionOk="0">
                    <a:moveTo>
                      <a:pt x="27654" y="1"/>
                    </a:moveTo>
                    <a:lnTo>
                      <a:pt x="1" y="15979"/>
                    </a:lnTo>
                    <a:lnTo>
                      <a:pt x="27654" y="31957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9;p3">
                <a:extLst>
                  <a:ext uri="{FF2B5EF4-FFF2-40B4-BE49-F238E27FC236}">
                    <a16:creationId xmlns:a16="http://schemas.microsoft.com/office/drawing/2014/main" id="{CC46C0F9-B225-C6EF-2475-EB5638F7C539}"/>
                  </a:ext>
                </a:extLst>
              </p:cNvPr>
              <p:cNvSpPr/>
              <p:nvPr/>
            </p:nvSpPr>
            <p:spPr>
              <a:xfrm rot="10800000">
                <a:off x="1066343" y="614063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1" y="0"/>
                    </a:moveTo>
                    <a:lnTo>
                      <a:pt x="1" y="31823"/>
                    </a:lnTo>
                    <a:lnTo>
                      <a:pt x="27654" y="159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651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0;p3">
                <a:extLst>
                  <a:ext uri="{FF2B5EF4-FFF2-40B4-BE49-F238E27FC236}">
                    <a16:creationId xmlns:a16="http://schemas.microsoft.com/office/drawing/2014/main" id="{8321452B-5B97-AA62-F1E9-C03C051930CF}"/>
                  </a:ext>
                </a:extLst>
              </p:cNvPr>
              <p:cNvSpPr/>
              <p:nvPr/>
            </p:nvSpPr>
            <p:spPr>
              <a:xfrm rot="10800000">
                <a:off x="702529" y="823521"/>
                <a:ext cx="363828" cy="422485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958" extrusionOk="0">
                    <a:moveTo>
                      <a:pt x="1" y="1"/>
                    </a:moveTo>
                    <a:lnTo>
                      <a:pt x="1" y="31957"/>
                    </a:lnTo>
                    <a:lnTo>
                      <a:pt x="27521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1;p3">
                <a:extLst>
                  <a:ext uri="{FF2B5EF4-FFF2-40B4-BE49-F238E27FC236}">
                    <a16:creationId xmlns:a16="http://schemas.microsoft.com/office/drawing/2014/main" id="{356A4EB7-78E4-05BE-62DE-24E292D18725}"/>
                  </a:ext>
                </a:extLst>
              </p:cNvPr>
              <p:cNvSpPr/>
              <p:nvPr/>
            </p:nvSpPr>
            <p:spPr>
              <a:xfrm rot="10800000">
                <a:off x="1431916" y="1455450"/>
                <a:ext cx="363814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0" h="31824" extrusionOk="0">
                    <a:moveTo>
                      <a:pt x="27520" y="1"/>
                    </a:moveTo>
                    <a:lnTo>
                      <a:pt x="0" y="15845"/>
                    </a:lnTo>
                    <a:lnTo>
                      <a:pt x="27520" y="31823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2;p3">
                <a:extLst>
                  <a:ext uri="{FF2B5EF4-FFF2-40B4-BE49-F238E27FC236}">
                    <a16:creationId xmlns:a16="http://schemas.microsoft.com/office/drawing/2014/main" id="{C3BCC541-67E2-FDB7-5583-47EA750D4B8B}"/>
                  </a:ext>
                </a:extLst>
              </p:cNvPr>
              <p:cNvSpPr/>
              <p:nvPr/>
            </p:nvSpPr>
            <p:spPr>
              <a:xfrm rot="10800000">
                <a:off x="1680188" y="1146763"/>
                <a:ext cx="170670" cy="196687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4878" extrusionOk="0">
                    <a:moveTo>
                      <a:pt x="1" y="0"/>
                    </a:moveTo>
                    <a:lnTo>
                      <a:pt x="1" y="14877"/>
                    </a:lnTo>
                    <a:lnTo>
                      <a:pt x="12910" y="750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3;p3">
                <a:extLst>
                  <a:ext uri="{FF2B5EF4-FFF2-40B4-BE49-F238E27FC236}">
                    <a16:creationId xmlns:a16="http://schemas.microsoft.com/office/drawing/2014/main" id="{0EC41439-EFC3-5128-92C1-423A00CEBACC}"/>
                  </a:ext>
                </a:extLst>
              </p:cNvPr>
              <p:cNvSpPr/>
              <p:nvPr/>
            </p:nvSpPr>
            <p:spPr>
              <a:xfrm rot="10800000">
                <a:off x="1683717" y="1776934"/>
                <a:ext cx="115543" cy="134514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10175" extrusionOk="0">
                    <a:moveTo>
                      <a:pt x="0" y="1"/>
                    </a:moveTo>
                    <a:lnTo>
                      <a:pt x="0" y="10175"/>
                    </a:lnTo>
                    <a:lnTo>
                      <a:pt x="8740" y="50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4;p3">
                <a:extLst>
                  <a:ext uri="{FF2B5EF4-FFF2-40B4-BE49-F238E27FC236}">
                    <a16:creationId xmlns:a16="http://schemas.microsoft.com/office/drawing/2014/main" id="{8AB638C1-8233-EF01-203A-E1D723D37A59}"/>
                  </a:ext>
                </a:extLst>
              </p:cNvPr>
              <p:cNvSpPr/>
              <p:nvPr/>
            </p:nvSpPr>
            <p:spPr>
              <a:xfrm rot="10800000">
                <a:off x="1066343" y="1034750"/>
                <a:ext cx="365586" cy="63018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47669" extrusionOk="0">
                    <a:moveTo>
                      <a:pt x="27654" y="1"/>
                    </a:moveTo>
                    <a:lnTo>
                      <a:pt x="1" y="15845"/>
                    </a:lnTo>
                    <a:lnTo>
                      <a:pt x="1" y="47668"/>
                    </a:lnTo>
                    <a:lnTo>
                      <a:pt x="27521" y="31823"/>
                    </a:lnTo>
                    <a:lnTo>
                      <a:pt x="27654" y="31690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;p3">
                <a:extLst>
                  <a:ext uri="{FF2B5EF4-FFF2-40B4-BE49-F238E27FC236}">
                    <a16:creationId xmlns:a16="http://schemas.microsoft.com/office/drawing/2014/main" id="{CC383A72-3E91-4518-C481-F6E9BDF46357}"/>
                  </a:ext>
                </a:extLst>
              </p:cNvPr>
              <p:cNvSpPr/>
              <p:nvPr/>
            </p:nvSpPr>
            <p:spPr>
              <a:xfrm rot="10800000">
                <a:off x="1066343" y="1455450"/>
                <a:ext cx="365586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4" extrusionOk="0">
                    <a:moveTo>
                      <a:pt x="1" y="1"/>
                    </a:moveTo>
                    <a:lnTo>
                      <a:pt x="1" y="31823"/>
                    </a:lnTo>
                    <a:lnTo>
                      <a:pt x="27654" y="15979"/>
                    </a:lnTo>
                    <a:lnTo>
                      <a:pt x="27654" y="158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6;p3">
                <a:extLst>
                  <a:ext uri="{FF2B5EF4-FFF2-40B4-BE49-F238E27FC236}">
                    <a16:creationId xmlns:a16="http://schemas.microsoft.com/office/drawing/2014/main" id="{9CC69F33-C4E3-8BDF-6EED-365CD04C7166}"/>
                  </a:ext>
                </a:extLst>
              </p:cNvPr>
              <p:cNvSpPr/>
              <p:nvPr/>
            </p:nvSpPr>
            <p:spPr>
              <a:xfrm rot="10800000">
                <a:off x="1431916" y="193363"/>
                <a:ext cx="363814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0" h="31824" extrusionOk="0">
                    <a:moveTo>
                      <a:pt x="27520" y="1"/>
                    </a:moveTo>
                    <a:lnTo>
                      <a:pt x="0" y="15979"/>
                    </a:lnTo>
                    <a:lnTo>
                      <a:pt x="27520" y="31824"/>
                    </a:lnTo>
                    <a:lnTo>
                      <a:pt x="27520" y="1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7;p3">
                <a:extLst>
                  <a:ext uri="{FF2B5EF4-FFF2-40B4-BE49-F238E27FC236}">
                    <a16:creationId xmlns:a16="http://schemas.microsoft.com/office/drawing/2014/main" id="{3C52A7E6-8B23-219F-BBAC-F593A4F8FBCF}"/>
                  </a:ext>
                </a:extLst>
              </p:cNvPr>
              <p:cNvSpPr/>
              <p:nvPr/>
            </p:nvSpPr>
            <p:spPr>
              <a:xfrm rot="10800000">
                <a:off x="1795717" y="-227337"/>
                <a:ext cx="363828" cy="420713"/>
              </a:xfrm>
              <a:custGeom>
                <a:avLst/>
                <a:gdLst/>
                <a:ahLst/>
                <a:cxnLst/>
                <a:rect l="l" t="t" r="r" b="b"/>
                <a:pathLst>
                  <a:path w="27521" h="31824" extrusionOk="0">
                    <a:moveTo>
                      <a:pt x="1" y="1"/>
                    </a:moveTo>
                    <a:lnTo>
                      <a:pt x="1" y="31823"/>
                    </a:lnTo>
                    <a:lnTo>
                      <a:pt x="27520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8;p3">
                <a:extLst>
                  <a:ext uri="{FF2B5EF4-FFF2-40B4-BE49-F238E27FC236}">
                    <a16:creationId xmlns:a16="http://schemas.microsoft.com/office/drawing/2014/main" id="{03E21979-084D-3449-0E51-74FD3B74DA21}"/>
                  </a:ext>
                </a:extLst>
              </p:cNvPr>
              <p:cNvSpPr/>
              <p:nvPr/>
            </p:nvSpPr>
            <p:spPr>
              <a:xfrm rot="10800000">
                <a:off x="1066343" y="-227337"/>
                <a:ext cx="365586" cy="841413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63647" extrusionOk="0">
                    <a:moveTo>
                      <a:pt x="1" y="1"/>
                    </a:moveTo>
                    <a:lnTo>
                      <a:pt x="1" y="31824"/>
                    </a:lnTo>
                    <a:lnTo>
                      <a:pt x="1" y="63646"/>
                    </a:lnTo>
                    <a:lnTo>
                      <a:pt x="27521" y="47802"/>
                    </a:lnTo>
                    <a:lnTo>
                      <a:pt x="27654" y="47802"/>
                    </a:lnTo>
                    <a:lnTo>
                      <a:pt x="27654" y="15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2C3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9;p3">
                <a:extLst>
                  <a:ext uri="{FF2B5EF4-FFF2-40B4-BE49-F238E27FC236}">
                    <a16:creationId xmlns:a16="http://schemas.microsoft.com/office/drawing/2014/main" id="{95B930E5-4F08-D67F-73AC-F62DAD8761C4}"/>
                  </a:ext>
                </a:extLst>
              </p:cNvPr>
              <p:cNvSpPr/>
              <p:nvPr/>
            </p:nvSpPr>
            <p:spPr>
              <a:xfrm rot="10800000">
                <a:off x="1066343" y="402834"/>
                <a:ext cx="365586" cy="4207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1823" extrusionOk="0">
                    <a:moveTo>
                      <a:pt x="27654" y="0"/>
                    </a:moveTo>
                    <a:lnTo>
                      <a:pt x="1" y="15845"/>
                    </a:lnTo>
                    <a:lnTo>
                      <a:pt x="27654" y="31823"/>
                    </a:lnTo>
                    <a:lnTo>
                      <a:pt x="27654" y="0"/>
                    </a:lnTo>
                    <a:close/>
                  </a:path>
                </a:pathLst>
              </a:custGeom>
              <a:solidFill>
                <a:srgbClr val="F4AD6E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0;p3">
                <a:extLst>
                  <a:ext uri="{FF2B5EF4-FFF2-40B4-BE49-F238E27FC236}">
                    <a16:creationId xmlns:a16="http://schemas.microsoft.com/office/drawing/2014/main" id="{6E59DD29-B1D9-F04B-BCD9-B670188CDA98}"/>
                  </a:ext>
                </a:extLst>
              </p:cNvPr>
              <p:cNvSpPr/>
              <p:nvPr/>
            </p:nvSpPr>
            <p:spPr>
              <a:xfrm rot="10800000">
                <a:off x="702529" y="-17866"/>
                <a:ext cx="365586" cy="841400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63646" extrusionOk="0">
                    <a:moveTo>
                      <a:pt x="134" y="0"/>
                    </a:moveTo>
                    <a:lnTo>
                      <a:pt x="1" y="31823"/>
                    </a:lnTo>
                    <a:lnTo>
                      <a:pt x="134" y="31823"/>
                    </a:lnTo>
                    <a:lnTo>
                      <a:pt x="134" y="63646"/>
                    </a:lnTo>
                    <a:lnTo>
                      <a:pt x="27654" y="47668"/>
                    </a:lnTo>
                    <a:lnTo>
                      <a:pt x="27654" y="1584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B2B1B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1;p3">
                <a:extLst>
                  <a:ext uri="{FF2B5EF4-FFF2-40B4-BE49-F238E27FC236}">
                    <a16:creationId xmlns:a16="http://schemas.microsoft.com/office/drawing/2014/main" id="{E543B9B4-8E96-4158-311C-B6299754B3A8}"/>
                  </a:ext>
                </a:extLst>
              </p:cNvPr>
              <p:cNvSpPr/>
              <p:nvPr/>
            </p:nvSpPr>
            <p:spPr>
              <a:xfrm rot="10800000">
                <a:off x="702529" y="614063"/>
                <a:ext cx="729400" cy="631942"/>
              </a:xfrm>
              <a:custGeom>
                <a:avLst/>
                <a:gdLst/>
                <a:ahLst/>
                <a:cxnLst/>
                <a:rect l="l" t="t" r="r" b="b"/>
                <a:pathLst>
                  <a:path w="55174" h="47802" extrusionOk="0">
                    <a:moveTo>
                      <a:pt x="27654" y="1"/>
                    </a:moveTo>
                    <a:lnTo>
                      <a:pt x="1" y="15979"/>
                    </a:lnTo>
                    <a:lnTo>
                      <a:pt x="1" y="47802"/>
                    </a:lnTo>
                    <a:lnTo>
                      <a:pt x="27654" y="31957"/>
                    </a:lnTo>
                    <a:lnTo>
                      <a:pt x="55174" y="15979"/>
                    </a:lnTo>
                    <a:lnTo>
                      <a:pt x="27654" y="1"/>
                    </a:lnTo>
                    <a:close/>
                  </a:path>
                </a:pathLst>
              </a:custGeom>
              <a:solidFill>
                <a:srgbClr val="68959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" name="Google Shape;61;p3">
            <a:extLst>
              <a:ext uri="{FF2B5EF4-FFF2-40B4-BE49-F238E27FC236}">
                <a16:creationId xmlns:a16="http://schemas.microsoft.com/office/drawing/2014/main" id="{1FF1C933-9C6D-1AB5-3805-BB72451A016A}"/>
              </a:ext>
            </a:extLst>
          </p:cNvPr>
          <p:cNvGrpSpPr/>
          <p:nvPr userDrawn="1"/>
        </p:nvGrpSpPr>
        <p:grpSpPr>
          <a:xfrm>
            <a:off x="-76200" y="-56067"/>
            <a:ext cx="2286103" cy="2895537"/>
            <a:chOff x="-26858" y="-227337"/>
            <a:chExt cx="2186403" cy="2757917"/>
          </a:xfrm>
        </p:grpSpPr>
        <p:sp>
          <p:nvSpPr>
            <p:cNvPr id="49" name="Google Shape;62;p3">
              <a:extLst>
                <a:ext uri="{FF2B5EF4-FFF2-40B4-BE49-F238E27FC236}">
                  <a16:creationId xmlns:a16="http://schemas.microsoft.com/office/drawing/2014/main" id="{B0DBC557-0968-C4F9-6CC8-76576806A4EE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;p3">
              <a:extLst>
                <a:ext uri="{FF2B5EF4-FFF2-40B4-BE49-F238E27FC236}">
                  <a16:creationId xmlns:a16="http://schemas.microsoft.com/office/drawing/2014/main" id="{91CE2292-9034-22B1-F6F8-06EFAFD80DAD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4;p3">
              <a:extLst>
                <a:ext uri="{FF2B5EF4-FFF2-40B4-BE49-F238E27FC236}">
                  <a16:creationId xmlns:a16="http://schemas.microsoft.com/office/drawing/2014/main" id="{CB1A6808-D97E-4ED7-19FC-46B1D884E08F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;p3">
              <a:extLst>
                <a:ext uri="{FF2B5EF4-FFF2-40B4-BE49-F238E27FC236}">
                  <a16:creationId xmlns:a16="http://schemas.microsoft.com/office/drawing/2014/main" id="{4307FC9B-6A17-A65C-51D4-7BC2CE53C207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;p3">
              <a:extLst>
                <a:ext uri="{FF2B5EF4-FFF2-40B4-BE49-F238E27FC236}">
                  <a16:creationId xmlns:a16="http://schemas.microsoft.com/office/drawing/2014/main" id="{2096FAD0-8AC5-AFE9-0D36-9720E4CE15F1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;p3">
              <a:extLst>
                <a:ext uri="{FF2B5EF4-FFF2-40B4-BE49-F238E27FC236}">
                  <a16:creationId xmlns:a16="http://schemas.microsoft.com/office/drawing/2014/main" id="{CA671175-0A47-A289-FA3E-3ED27A005A88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;p3">
              <a:extLst>
                <a:ext uri="{FF2B5EF4-FFF2-40B4-BE49-F238E27FC236}">
                  <a16:creationId xmlns:a16="http://schemas.microsoft.com/office/drawing/2014/main" id="{6D2429AA-B1CA-E1CD-A124-4A6E85BDB098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9;p3">
              <a:extLst>
                <a:ext uri="{FF2B5EF4-FFF2-40B4-BE49-F238E27FC236}">
                  <a16:creationId xmlns:a16="http://schemas.microsoft.com/office/drawing/2014/main" id="{61F4F157-3EED-548B-3B00-0AEBFBC0BFAC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;p3">
              <a:extLst>
                <a:ext uri="{FF2B5EF4-FFF2-40B4-BE49-F238E27FC236}">
                  <a16:creationId xmlns:a16="http://schemas.microsoft.com/office/drawing/2014/main" id="{233BA9CE-B48C-EFBD-F444-2F8E1A44DE1E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;p3">
              <a:extLst>
                <a:ext uri="{FF2B5EF4-FFF2-40B4-BE49-F238E27FC236}">
                  <a16:creationId xmlns:a16="http://schemas.microsoft.com/office/drawing/2014/main" id="{2C9F6646-76D1-EE9F-EAB0-271308C4F427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2;p3">
              <a:extLst>
                <a:ext uri="{FF2B5EF4-FFF2-40B4-BE49-F238E27FC236}">
                  <a16:creationId xmlns:a16="http://schemas.microsoft.com/office/drawing/2014/main" id="{C4356587-E760-97F7-FAA7-D8C6BAC85A1F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3;p3">
              <a:extLst>
                <a:ext uri="{FF2B5EF4-FFF2-40B4-BE49-F238E27FC236}">
                  <a16:creationId xmlns:a16="http://schemas.microsoft.com/office/drawing/2014/main" id="{DE43D1CC-5B17-0E34-E4A2-84C165AD0C9C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;p3">
              <a:extLst>
                <a:ext uri="{FF2B5EF4-FFF2-40B4-BE49-F238E27FC236}">
                  <a16:creationId xmlns:a16="http://schemas.microsoft.com/office/drawing/2014/main" id="{9D38D8E8-CF6D-EECF-AA14-8D44BEB583AA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;p3">
              <a:extLst>
                <a:ext uri="{FF2B5EF4-FFF2-40B4-BE49-F238E27FC236}">
                  <a16:creationId xmlns:a16="http://schemas.microsoft.com/office/drawing/2014/main" id="{415E5E09-8930-415C-1DC9-CF14B1BDF68D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6;p3">
              <a:extLst>
                <a:ext uri="{FF2B5EF4-FFF2-40B4-BE49-F238E27FC236}">
                  <a16:creationId xmlns:a16="http://schemas.microsoft.com/office/drawing/2014/main" id="{4EEA56C9-3E89-743E-BC9F-B9FB3830CAB0}"/>
                </a:ext>
              </a:extLst>
            </p:cNvPr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77;p3">
              <a:extLst>
                <a:ext uri="{FF2B5EF4-FFF2-40B4-BE49-F238E27FC236}">
                  <a16:creationId xmlns:a16="http://schemas.microsoft.com/office/drawing/2014/main" id="{01E44E6F-8A52-8265-9CC0-D538B9994590}"/>
                </a:ext>
              </a:extLst>
            </p:cNvPr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78;p3">
              <a:extLst>
                <a:ext uri="{FF2B5EF4-FFF2-40B4-BE49-F238E27FC236}">
                  <a16:creationId xmlns:a16="http://schemas.microsoft.com/office/drawing/2014/main" id="{32CB12CA-D9E5-C093-60FC-6D251B45DF0E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79;p3">
              <a:extLst>
                <a:ext uri="{FF2B5EF4-FFF2-40B4-BE49-F238E27FC236}">
                  <a16:creationId xmlns:a16="http://schemas.microsoft.com/office/drawing/2014/main" id="{3E92DF74-620D-82CC-F559-AEC1F19F70E4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80;p3">
              <a:extLst>
                <a:ext uri="{FF2B5EF4-FFF2-40B4-BE49-F238E27FC236}">
                  <a16:creationId xmlns:a16="http://schemas.microsoft.com/office/drawing/2014/main" id="{147B781A-A14B-2DAE-4A53-4A601A21EDF3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81;p3">
              <a:extLst>
                <a:ext uri="{FF2B5EF4-FFF2-40B4-BE49-F238E27FC236}">
                  <a16:creationId xmlns:a16="http://schemas.microsoft.com/office/drawing/2014/main" id="{9C068433-1C6B-5489-F49F-337840C31DB5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82;p3">
              <a:extLst>
                <a:ext uri="{FF2B5EF4-FFF2-40B4-BE49-F238E27FC236}">
                  <a16:creationId xmlns:a16="http://schemas.microsoft.com/office/drawing/2014/main" id="{8CE1CAD1-F8BF-6B86-B511-EA21F89C6025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83;p3">
              <a:extLst>
                <a:ext uri="{FF2B5EF4-FFF2-40B4-BE49-F238E27FC236}">
                  <a16:creationId xmlns:a16="http://schemas.microsoft.com/office/drawing/2014/main" id="{50709854-5688-12E2-3D83-83CD6784DAC0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84;p3">
              <a:extLst>
                <a:ext uri="{FF2B5EF4-FFF2-40B4-BE49-F238E27FC236}">
                  <a16:creationId xmlns:a16="http://schemas.microsoft.com/office/drawing/2014/main" id="{853D0F0C-EF2A-A585-9CEB-4A1B86A8F2C8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85;p3">
              <a:extLst>
                <a:ext uri="{FF2B5EF4-FFF2-40B4-BE49-F238E27FC236}">
                  <a16:creationId xmlns:a16="http://schemas.microsoft.com/office/drawing/2014/main" id="{77D88EDA-F2BD-1A34-94D2-2602D723B32F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86;p3">
              <a:extLst>
                <a:ext uri="{FF2B5EF4-FFF2-40B4-BE49-F238E27FC236}">
                  <a16:creationId xmlns:a16="http://schemas.microsoft.com/office/drawing/2014/main" id="{E2A789DB-49EE-F019-90BD-FF5B65EE4E44}"/>
                </a:ext>
              </a:extLst>
            </p:cNvPr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87;p3">
              <a:extLst>
                <a:ext uri="{FF2B5EF4-FFF2-40B4-BE49-F238E27FC236}">
                  <a16:creationId xmlns:a16="http://schemas.microsoft.com/office/drawing/2014/main" id="{DDD90F58-EAD6-B9AD-9491-7B2D3233533A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88;p3">
              <a:extLst>
                <a:ext uri="{FF2B5EF4-FFF2-40B4-BE49-F238E27FC236}">
                  <a16:creationId xmlns:a16="http://schemas.microsoft.com/office/drawing/2014/main" id="{7300AE4D-D6D6-FB34-808E-A6A15CC494D5}"/>
                </a:ext>
              </a:extLst>
            </p:cNvPr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89;p3">
              <a:extLst>
                <a:ext uri="{FF2B5EF4-FFF2-40B4-BE49-F238E27FC236}">
                  <a16:creationId xmlns:a16="http://schemas.microsoft.com/office/drawing/2014/main" id="{98981334-6989-18D2-EABC-F0969F0D7159}"/>
                </a:ext>
              </a:extLst>
            </p:cNvPr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90;p3">
              <a:extLst>
                <a:ext uri="{FF2B5EF4-FFF2-40B4-BE49-F238E27FC236}">
                  <a16:creationId xmlns:a16="http://schemas.microsoft.com/office/drawing/2014/main" id="{6D62A202-E02E-23C8-D849-D895037078E6}"/>
                </a:ext>
              </a:extLst>
            </p:cNvPr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91;p3">
              <a:extLst>
                <a:ext uri="{FF2B5EF4-FFF2-40B4-BE49-F238E27FC236}">
                  <a16:creationId xmlns:a16="http://schemas.microsoft.com/office/drawing/2014/main" id="{3E81A6D7-A289-119E-14C8-22F5A75DA34F}"/>
                </a:ext>
              </a:extLst>
            </p:cNvPr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92;p3">
              <a:extLst>
                <a:ext uri="{FF2B5EF4-FFF2-40B4-BE49-F238E27FC236}">
                  <a16:creationId xmlns:a16="http://schemas.microsoft.com/office/drawing/2014/main" id="{F7E29390-6AF3-E577-C821-7C036F3C68E4}"/>
                </a:ext>
              </a:extLst>
            </p:cNvPr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93;p3">
              <a:extLst>
                <a:ext uri="{FF2B5EF4-FFF2-40B4-BE49-F238E27FC236}">
                  <a16:creationId xmlns:a16="http://schemas.microsoft.com/office/drawing/2014/main" id="{74B72A65-11C8-E06C-CBB3-5A78E0FB90FE}"/>
                </a:ext>
              </a:extLst>
            </p:cNvPr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94;p3">
              <a:extLst>
                <a:ext uri="{FF2B5EF4-FFF2-40B4-BE49-F238E27FC236}">
                  <a16:creationId xmlns:a16="http://schemas.microsoft.com/office/drawing/2014/main" id="{A633DB8E-AB55-87F3-18F6-6E9D6A95F67F}"/>
                </a:ext>
              </a:extLst>
            </p:cNvPr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95;p3">
              <a:extLst>
                <a:ext uri="{FF2B5EF4-FFF2-40B4-BE49-F238E27FC236}">
                  <a16:creationId xmlns:a16="http://schemas.microsoft.com/office/drawing/2014/main" id="{1A528EEC-752E-8BC0-2F9E-AE265C7AC2B4}"/>
                </a:ext>
              </a:extLst>
            </p:cNvPr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96;p3">
              <a:extLst>
                <a:ext uri="{FF2B5EF4-FFF2-40B4-BE49-F238E27FC236}">
                  <a16:creationId xmlns:a16="http://schemas.microsoft.com/office/drawing/2014/main" id="{DE2DED75-F848-93C0-B79F-9A089AA6A5FC}"/>
                </a:ext>
              </a:extLst>
            </p:cNvPr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97;p3">
              <a:extLst>
                <a:ext uri="{FF2B5EF4-FFF2-40B4-BE49-F238E27FC236}">
                  <a16:creationId xmlns:a16="http://schemas.microsoft.com/office/drawing/2014/main" id="{498C4C90-E7D6-FD5A-89A7-6F056E630CB9}"/>
                </a:ext>
              </a:extLst>
            </p:cNvPr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98;p3">
              <a:extLst>
                <a:ext uri="{FF2B5EF4-FFF2-40B4-BE49-F238E27FC236}">
                  <a16:creationId xmlns:a16="http://schemas.microsoft.com/office/drawing/2014/main" id="{660DA168-0C40-E938-88DD-D976B854A50C}"/>
                </a:ext>
              </a:extLst>
            </p:cNvPr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99;p3">
              <a:extLst>
                <a:ext uri="{FF2B5EF4-FFF2-40B4-BE49-F238E27FC236}">
                  <a16:creationId xmlns:a16="http://schemas.microsoft.com/office/drawing/2014/main" id="{CF03B398-2AD5-513D-73C8-433C4A458F8D}"/>
                </a:ext>
              </a:extLst>
            </p:cNvPr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00;p3">
              <a:extLst>
                <a:ext uri="{FF2B5EF4-FFF2-40B4-BE49-F238E27FC236}">
                  <a16:creationId xmlns:a16="http://schemas.microsoft.com/office/drawing/2014/main" id="{6FD0931A-9CB7-34A2-6ED0-C032C3191B9D}"/>
                </a:ext>
              </a:extLst>
            </p:cNvPr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01;p3">
              <a:extLst>
                <a:ext uri="{FF2B5EF4-FFF2-40B4-BE49-F238E27FC236}">
                  <a16:creationId xmlns:a16="http://schemas.microsoft.com/office/drawing/2014/main" id="{3AFD68DE-4BBB-C6AE-CACF-B5C593F2ABE1}"/>
                </a:ext>
              </a:extLst>
            </p:cNvPr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;p4">
            <a:extLst>
              <a:ext uri="{FF2B5EF4-FFF2-40B4-BE49-F238E27FC236}">
                <a16:creationId xmlns:a16="http://schemas.microsoft.com/office/drawing/2014/main" id="{A7C0B792-FE8E-1D2B-266B-1E48CAF0A3CB}"/>
              </a:ext>
            </a:extLst>
          </p:cNvPr>
          <p:cNvGrpSpPr/>
          <p:nvPr userDrawn="1"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3" name="Google Shape;107;p4">
              <a:extLst>
                <a:ext uri="{FF2B5EF4-FFF2-40B4-BE49-F238E27FC236}">
                  <a16:creationId xmlns:a16="http://schemas.microsoft.com/office/drawing/2014/main" id="{F8FD18A7-DF94-5492-E9AC-948C7024EB68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8;p4">
              <a:extLst>
                <a:ext uri="{FF2B5EF4-FFF2-40B4-BE49-F238E27FC236}">
                  <a16:creationId xmlns:a16="http://schemas.microsoft.com/office/drawing/2014/main" id="{DD4E39C0-3296-2699-1D93-83BBE569705E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9;p4">
              <a:extLst>
                <a:ext uri="{FF2B5EF4-FFF2-40B4-BE49-F238E27FC236}">
                  <a16:creationId xmlns:a16="http://schemas.microsoft.com/office/drawing/2014/main" id="{284750F2-8095-6430-9801-AC61E07DA29E}"/>
                </a:ext>
              </a:extLst>
            </p:cNvPr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0;p4">
              <a:extLst>
                <a:ext uri="{FF2B5EF4-FFF2-40B4-BE49-F238E27FC236}">
                  <a16:creationId xmlns:a16="http://schemas.microsoft.com/office/drawing/2014/main" id="{F4132141-E336-C8CB-1E0A-7CA2F0C8C724}"/>
                </a:ext>
              </a:extLst>
            </p:cNvPr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;p4">
              <a:extLst>
                <a:ext uri="{FF2B5EF4-FFF2-40B4-BE49-F238E27FC236}">
                  <a16:creationId xmlns:a16="http://schemas.microsoft.com/office/drawing/2014/main" id="{EAA39ED7-6398-453C-4AA3-0F369C620D5F}"/>
                </a:ext>
              </a:extLst>
            </p:cNvPr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;p4">
              <a:extLst>
                <a:ext uri="{FF2B5EF4-FFF2-40B4-BE49-F238E27FC236}">
                  <a16:creationId xmlns:a16="http://schemas.microsoft.com/office/drawing/2014/main" id="{09B6D092-19EB-CE6A-D904-7098C94BFF92}"/>
                </a:ext>
              </a:extLst>
            </p:cNvPr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;p4">
              <a:extLst>
                <a:ext uri="{FF2B5EF4-FFF2-40B4-BE49-F238E27FC236}">
                  <a16:creationId xmlns:a16="http://schemas.microsoft.com/office/drawing/2014/main" id="{6C6FA3B6-EB09-5777-D0BE-3EF3790E0F4B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;p4">
              <a:extLst>
                <a:ext uri="{FF2B5EF4-FFF2-40B4-BE49-F238E27FC236}">
                  <a16:creationId xmlns:a16="http://schemas.microsoft.com/office/drawing/2014/main" id="{3A2AA6D8-4EF9-2B65-1F05-908C2C6017F0}"/>
                </a:ext>
              </a:extLst>
            </p:cNvPr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;p4">
              <a:extLst>
                <a:ext uri="{FF2B5EF4-FFF2-40B4-BE49-F238E27FC236}">
                  <a16:creationId xmlns:a16="http://schemas.microsoft.com/office/drawing/2014/main" id="{FBE3001D-7206-AB9B-D24A-553911C71991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;p4">
              <a:extLst>
                <a:ext uri="{FF2B5EF4-FFF2-40B4-BE49-F238E27FC236}">
                  <a16:creationId xmlns:a16="http://schemas.microsoft.com/office/drawing/2014/main" id="{22AC820B-7A7C-3FD2-62F4-448C426E08C0}"/>
                </a:ext>
              </a:extLst>
            </p:cNvPr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;p4">
              <a:extLst>
                <a:ext uri="{FF2B5EF4-FFF2-40B4-BE49-F238E27FC236}">
                  <a16:creationId xmlns:a16="http://schemas.microsoft.com/office/drawing/2014/main" id="{6228C1A6-E251-D9AA-2089-3A6F0F74B6A2}"/>
                </a:ext>
              </a:extLst>
            </p:cNvPr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8;p4">
              <a:extLst>
                <a:ext uri="{FF2B5EF4-FFF2-40B4-BE49-F238E27FC236}">
                  <a16:creationId xmlns:a16="http://schemas.microsoft.com/office/drawing/2014/main" id="{958DF603-F392-E408-CEAC-FE17866C83D3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;p4">
              <a:extLst>
                <a:ext uri="{FF2B5EF4-FFF2-40B4-BE49-F238E27FC236}">
                  <a16:creationId xmlns:a16="http://schemas.microsoft.com/office/drawing/2014/main" id="{E0AB3553-EE30-61DB-E0F7-EB1203904196}"/>
                </a:ext>
              </a:extLst>
            </p:cNvPr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;p4">
              <a:extLst>
                <a:ext uri="{FF2B5EF4-FFF2-40B4-BE49-F238E27FC236}">
                  <a16:creationId xmlns:a16="http://schemas.microsoft.com/office/drawing/2014/main" id="{FA892ACB-8187-9927-3098-0A274011DC7C}"/>
                </a:ext>
              </a:extLst>
            </p:cNvPr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1;p4">
              <a:extLst>
                <a:ext uri="{FF2B5EF4-FFF2-40B4-BE49-F238E27FC236}">
                  <a16:creationId xmlns:a16="http://schemas.microsoft.com/office/drawing/2014/main" id="{541B6BE9-7320-CA2C-F1ED-FCB521BE8F85}"/>
                </a:ext>
              </a:extLst>
            </p:cNvPr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;p4">
              <a:extLst>
                <a:ext uri="{FF2B5EF4-FFF2-40B4-BE49-F238E27FC236}">
                  <a16:creationId xmlns:a16="http://schemas.microsoft.com/office/drawing/2014/main" id="{4AF6F059-A3E8-9BE4-7E36-2E573B8E3CC6}"/>
                </a:ext>
              </a:extLst>
            </p:cNvPr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3;p4">
              <a:extLst>
                <a:ext uri="{FF2B5EF4-FFF2-40B4-BE49-F238E27FC236}">
                  <a16:creationId xmlns:a16="http://schemas.microsoft.com/office/drawing/2014/main" id="{795FB9B3-9DBF-C75A-9B44-80158F916394}"/>
                </a:ext>
              </a:extLst>
            </p:cNvPr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;p4">
              <a:extLst>
                <a:ext uri="{FF2B5EF4-FFF2-40B4-BE49-F238E27FC236}">
                  <a16:creationId xmlns:a16="http://schemas.microsoft.com/office/drawing/2014/main" id="{851F661D-48A8-76CB-B44A-E452D4059943}"/>
                </a:ext>
              </a:extLst>
            </p:cNvPr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;p4">
              <a:extLst>
                <a:ext uri="{FF2B5EF4-FFF2-40B4-BE49-F238E27FC236}">
                  <a16:creationId xmlns:a16="http://schemas.microsoft.com/office/drawing/2014/main" id="{196CA9E7-A2AD-63CE-1C2A-56712484FF79}"/>
                </a:ext>
              </a:extLst>
            </p:cNvPr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;p4">
              <a:extLst>
                <a:ext uri="{FF2B5EF4-FFF2-40B4-BE49-F238E27FC236}">
                  <a16:creationId xmlns:a16="http://schemas.microsoft.com/office/drawing/2014/main" id="{A93ACA01-B832-8E74-484E-387913A6533D}"/>
                </a:ext>
              </a:extLst>
            </p:cNvPr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;p4">
              <a:extLst>
                <a:ext uri="{FF2B5EF4-FFF2-40B4-BE49-F238E27FC236}">
                  <a16:creationId xmlns:a16="http://schemas.microsoft.com/office/drawing/2014/main" id="{F37E5EF0-3EA0-E782-0B03-A2F293773B93}"/>
                </a:ext>
              </a:extLst>
            </p:cNvPr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;p4">
              <a:extLst>
                <a:ext uri="{FF2B5EF4-FFF2-40B4-BE49-F238E27FC236}">
                  <a16:creationId xmlns:a16="http://schemas.microsoft.com/office/drawing/2014/main" id="{7984BA55-9A80-3728-364A-74CE6DC829FF}"/>
                </a:ext>
              </a:extLst>
            </p:cNvPr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rgbClr val="252A36"/>
                </a:solidFill>
                <a:latin typeface="Raleway SemiBold" panose="020B07030301010600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2EAFB4CF-7B6F-E18D-9D13-9D9877502E96}"/>
              </a:ext>
            </a:extLst>
          </p:cNvPr>
          <p:cNvSpPr/>
          <p:nvPr userDrawn="1"/>
        </p:nvSpPr>
        <p:spPr>
          <a:xfrm>
            <a:off x="4887848" y="0"/>
            <a:ext cx="4256152" cy="5143500"/>
          </a:xfrm>
          <a:custGeom>
            <a:avLst/>
            <a:gdLst/>
            <a:ahLst/>
            <a:cxnLst/>
            <a:rect l="l" t="t" r="r" b="b"/>
            <a:pathLst>
              <a:path w="6314456" h="5612714">
                <a:moveTo>
                  <a:pt x="0" y="0"/>
                </a:moveTo>
                <a:lnTo>
                  <a:pt x="6314456" y="0"/>
                </a:lnTo>
                <a:lnTo>
                  <a:pt x="6314456" y="5612714"/>
                </a:lnTo>
                <a:lnTo>
                  <a:pt x="0" y="5612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669" t="-49360" r="-76349" b="-218782"/>
            </a:stretch>
          </a:blipFill>
        </p:spPr>
        <p:txBody>
          <a:bodyPr/>
          <a:lstStyle/>
          <a:p>
            <a:endParaRPr lang="es-GT" sz="700"/>
          </a:p>
        </p:txBody>
      </p:sp>
    </p:spTree>
    <p:extLst>
      <p:ext uri="{BB962C8B-B14F-4D97-AF65-F5344CB8AC3E}">
        <p14:creationId xmlns:p14="http://schemas.microsoft.com/office/powerpoint/2010/main" val="379113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14BCA5-92B4-358B-8DE8-898909AB3FFC}"/>
              </a:ext>
            </a:extLst>
          </p:cNvPr>
          <p:cNvSpPr/>
          <p:nvPr userDrawn="1"/>
        </p:nvSpPr>
        <p:spPr>
          <a:xfrm>
            <a:off x="0" y="0"/>
            <a:ext cx="9409814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222" b="-9222"/>
            </a:stretch>
          </a:blipFill>
        </p:spPr>
        <p:txBody>
          <a:bodyPr/>
          <a:lstStyle/>
          <a:p>
            <a:endParaRPr lang="es-GT" sz="700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60" r:id="rId4"/>
    <p:sldLayoutId id="2147483666" r:id="rId5"/>
    <p:sldLayoutId id="2147483675" r:id="rId6"/>
    <p:sldLayoutId id="2147483692" r:id="rId7"/>
    <p:sldLayoutId id="2147483693" r:id="rId8"/>
    <p:sldLayoutId id="214748369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>
            <a:extLst>
              <a:ext uri="{FF2B5EF4-FFF2-40B4-BE49-F238E27FC236}">
                <a16:creationId xmlns:a16="http://schemas.microsoft.com/office/drawing/2014/main" id="{2EB0DC7B-DECB-1CB3-F4DE-56C1AF47D835}"/>
              </a:ext>
            </a:extLst>
          </p:cNvPr>
          <p:cNvGrpSpPr/>
          <p:nvPr/>
        </p:nvGrpSpPr>
        <p:grpSpPr>
          <a:xfrm>
            <a:off x="2958083" y="123623"/>
            <a:ext cx="6015052" cy="4538603"/>
            <a:chOff x="3064409" y="49193"/>
            <a:chExt cx="6015052" cy="4538603"/>
          </a:xfrm>
        </p:grpSpPr>
        <p:pic>
          <p:nvPicPr>
            <p:cNvPr id="27" name="Imagen 26" descr="Icono&#10;&#10;Descripción generada automáticamente">
              <a:extLst>
                <a:ext uri="{FF2B5EF4-FFF2-40B4-BE49-F238E27FC236}">
                  <a16:creationId xmlns:a16="http://schemas.microsoft.com/office/drawing/2014/main" id="{01EA44E1-5A82-9C24-1FCE-B4C927FF0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29" name="Imagen 28" descr="Texto&#10;&#10;Descripción generada automáticamente">
              <a:extLst>
                <a:ext uri="{FF2B5EF4-FFF2-40B4-BE49-F238E27FC236}">
                  <a16:creationId xmlns:a16="http://schemas.microsoft.com/office/drawing/2014/main" id="{C6428CFA-08EA-665E-822E-969D7317E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  <p:grpSp>
        <p:nvGrpSpPr>
          <p:cNvPr id="3" name="Group 3"/>
          <p:cNvGrpSpPr/>
          <p:nvPr/>
        </p:nvGrpSpPr>
        <p:grpSpPr>
          <a:xfrm>
            <a:off x="211593" y="1534466"/>
            <a:ext cx="802677" cy="80267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3217061"/>
            <a:ext cx="9144000" cy="2168744"/>
          </a:xfrm>
          <a:custGeom>
            <a:avLst/>
            <a:gdLst/>
            <a:ahLst/>
            <a:cxnLst/>
            <a:rect l="l" t="t" r="r" b="b"/>
            <a:pathLst>
              <a:path w="22081561" h="9531654">
                <a:moveTo>
                  <a:pt x="0" y="0"/>
                </a:moveTo>
                <a:lnTo>
                  <a:pt x="22081562" y="0"/>
                </a:lnTo>
                <a:lnTo>
                  <a:pt x="22081562" y="9531654"/>
                </a:lnTo>
                <a:lnTo>
                  <a:pt x="0" y="95316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75" t="-40199" r="-10368" b="-138735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7" name="Group 7"/>
          <p:cNvGrpSpPr/>
          <p:nvPr/>
        </p:nvGrpSpPr>
        <p:grpSpPr>
          <a:xfrm>
            <a:off x="6026696" y="3772540"/>
            <a:ext cx="458969" cy="45896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A85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42834" y="3234519"/>
            <a:ext cx="3903303" cy="413616"/>
            <a:chOff x="0" y="-123825"/>
            <a:chExt cx="10408808" cy="11029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23825"/>
              <a:ext cx="10408808" cy="5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77">
                  <a:solidFill>
                    <a:srgbClr val="323B50"/>
                  </a:solidFill>
                  <a:latin typeface="29LT Bukra"/>
                </a:rPr>
                <a:t>CONGRESO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52481"/>
              <a:ext cx="10408808" cy="626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3"/>
                </a:lnSpc>
              </a:pPr>
              <a:r>
                <a:rPr lang="en-US" sz="1459" dirty="0">
                  <a:solidFill>
                    <a:srgbClr val="323B50"/>
                  </a:solidFill>
                  <a:latin typeface="29LT Bukra Semi Wide"/>
                </a:rPr>
                <a:t>INTERNACIONAL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-1" y="0"/>
            <a:ext cx="612931" cy="985376"/>
          </a:xfrm>
          <a:custGeom>
            <a:avLst/>
            <a:gdLst/>
            <a:ahLst/>
            <a:cxnLst/>
            <a:rect l="l" t="t" r="r" b="b"/>
            <a:pathLst>
              <a:path w="3122643" h="3122643">
                <a:moveTo>
                  <a:pt x="0" y="0"/>
                </a:moveTo>
                <a:lnTo>
                  <a:pt x="3122643" y="0"/>
                </a:lnTo>
                <a:lnTo>
                  <a:pt x="3122643" y="3122643"/>
                </a:lnTo>
                <a:lnTo>
                  <a:pt x="0" y="3122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4730" t="-58449" b="1"/>
            </a:stretch>
          </a:blipFill>
        </p:spPr>
        <p:txBody>
          <a:bodyPr/>
          <a:lstStyle/>
          <a:p>
            <a:endParaRPr lang="es-GT" sz="700"/>
          </a:p>
        </p:txBody>
      </p:sp>
      <p:sp>
        <p:nvSpPr>
          <p:cNvPr id="22" name="Freeform 22"/>
          <p:cNvSpPr/>
          <p:nvPr/>
        </p:nvSpPr>
        <p:spPr>
          <a:xfrm rot="-10800000">
            <a:off x="0" y="2000500"/>
            <a:ext cx="3614428" cy="3399918"/>
          </a:xfrm>
          <a:custGeom>
            <a:avLst/>
            <a:gdLst/>
            <a:ahLst/>
            <a:cxnLst/>
            <a:rect l="l" t="t" r="r" b="b"/>
            <a:pathLst>
              <a:path w="6314456" h="5612714">
                <a:moveTo>
                  <a:pt x="0" y="0"/>
                </a:moveTo>
                <a:lnTo>
                  <a:pt x="6314456" y="0"/>
                </a:lnTo>
                <a:lnTo>
                  <a:pt x="6314456" y="5612714"/>
                </a:lnTo>
                <a:lnTo>
                  <a:pt x="0" y="5612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3245" t="-44160" r="-50946" b="-185193"/>
            </a:stretch>
          </a:blipFill>
        </p:spPr>
        <p:txBody>
          <a:bodyPr/>
          <a:lstStyle/>
          <a:p>
            <a:endParaRPr lang="es-GT" sz="700"/>
          </a:p>
        </p:txBody>
      </p:sp>
      <p:sp>
        <p:nvSpPr>
          <p:cNvPr id="23" name="Freeform 23"/>
          <p:cNvSpPr/>
          <p:nvPr/>
        </p:nvSpPr>
        <p:spPr>
          <a:xfrm>
            <a:off x="847987" y="0"/>
            <a:ext cx="2294847" cy="2132428"/>
          </a:xfrm>
          <a:custGeom>
            <a:avLst/>
            <a:gdLst/>
            <a:ahLst/>
            <a:cxnLst/>
            <a:rect l="l" t="t" r="r" b="b"/>
            <a:pathLst>
              <a:path w="4589694" h="4264856">
                <a:moveTo>
                  <a:pt x="0" y="0"/>
                </a:moveTo>
                <a:lnTo>
                  <a:pt x="4589695" y="0"/>
                </a:lnTo>
                <a:lnTo>
                  <a:pt x="4589695" y="4264856"/>
                </a:lnTo>
                <a:lnTo>
                  <a:pt x="0" y="42648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600" b="-11347"/>
            </a:stretch>
          </a:blipFill>
        </p:spPr>
        <p:txBody>
          <a:bodyPr/>
          <a:lstStyle/>
          <a:p>
            <a:endParaRPr lang="es-GT"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75"/>
          <p:cNvSpPr txBox="1">
            <a:spLocks noGrp="1"/>
          </p:cNvSpPr>
          <p:nvPr>
            <p:ph type="title"/>
          </p:nvPr>
        </p:nvSpPr>
        <p:spPr>
          <a:xfrm>
            <a:off x="1782865" y="1791850"/>
            <a:ext cx="5578270" cy="32051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2 Timoteo 1:12-14</a:t>
            </a:r>
            <a:br>
              <a:rPr lang="es-CO" sz="2400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</a:b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12 </a:t>
            </a:r>
            <a:r>
              <a:rPr lang="es-CO" sz="2400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Por lo cual asimismo padezco esto; pero no me avergüenzo, </a:t>
            </a: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porque yo sé a quién he creído, y estoy seguro que es poderoso para guardar mi </a:t>
            </a:r>
            <a:r>
              <a:rPr lang="es-CO" sz="2400" b="1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depósito</a:t>
            </a: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 para aquel día. 13 Retén la forma de las sanas palabras que de mí oíste, en la fe y amor que es en Cristo Jesús. 14 Guarda el buen </a:t>
            </a:r>
            <a:r>
              <a:rPr lang="es-CO" sz="2400" b="1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depósito</a:t>
            </a: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 por el Espíritu Santo que mora en nosotros.</a:t>
            </a:r>
            <a:br>
              <a:rPr lang="es-CO" sz="2400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</a:br>
            <a:endParaRPr sz="13800" dirty="0">
              <a:solidFill>
                <a:schemeClr val="accent3"/>
              </a:solidFill>
              <a:latin typeface="Antonio Ultra-Bold" panose="020B0604020202020204" charset="0"/>
              <a:cs typeface="Antonio Ultra-Bold" panose="020B060402020202020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9B1CEF9-AD71-D33D-4914-38D1E71E9091}"/>
              </a:ext>
            </a:extLst>
          </p:cNvPr>
          <p:cNvGrpSpPr/>
          <p:nvPr/>
        </p:nvGrpSpPr>
        <p:grpSpPr>
          <a:xfrm>
            <a:off x="182799" y="3778092"/>
            <a:ext cx="1809587" cy="1365408"/>
            <a:chOff x="3064409" y="49193"/>
            <a:chExt cx="6015052" cy="4538603"/>
          </a:xfrm>
        </p:grpSpPr>
        <p:pic>
          <p:nvPicPr>
            <p:cNvPr id="3" name="Imagen 2" descr="Icono&#10;&#10;Descripción generada automáticamente">
              <a:extLst>
                <a:ext uri="{FF2B5EF4-FFF2-40B4-BE49-F238E27FC236}">
                  <a16:creationId xmlns:a16="http://schemas.microsoft.com/office/drawing/2014/main" id="{E1D9D569-DD1B-F75D-2FCF-61CB71593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471A349-CFFF-64CE-7EF9-FDE6AC7A6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  <p:sp>
        <p:nvSpPr>
          <p:cNvPr id="5" name="Freeform 23">
            <a:extLst>
              <a:ext uri="{FF2B5EF4-FFF2-40B4-BE49-F238E27FC236}">
                <a16:creationId xmlns:a16="http://schemas.microsoft.com/office/drawing/2014/main" id="{583BBEC5-0BAE-869B-DDF5-F33AC3D3DEF9}"/>
              </a:ext>
            </a:extLst>
          </p:cNvPr>
          <p:cNvSpPr/>
          <p:nvPr/>
        </p:nvSpPr>
        <p:spPr>
          <a:xfrm>
            <a:off x="8268150" y="211661"/>
            <a:ext cx="875850" cy="813861"/>
          </a:xfrm>
          <a:custGeom>
            <a:avLst/>
            <a:gdLst/>
            <a:ahLst/>
            <a:cxnLst/>
            <a:rect l="l" t="t" r="r" b="b"/>
            <a:pathLst>
              <a:path w="4589694" h="4264856">
                <a:moveTo>
                  <a:pt x="0" y="0"/>
                </a:moveTo>
                <a:lnTo>
                  <a:pt x="4589695" y="0"/>
                </a:lnTo>
                <a:lnTo>
                  <a:pt x="4589695" y="4264856"/>
                </a:lnTo>
                <a:lnTo>
                  <a:pt x="0" y="4264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600" b="-11347"/>
            </a:stretch>
          </a:blipFill>
        </p:spPr>
        <p:txBody>
          <a:bodyPr/>
          <a:lstStyle/>
          <a:p>
            <a:endParaRPr lang="es-GT" sz="700"/>
          </a:p>
        </p:txBody>
      </p:sp>
    </p:spTree>
    <p:extLst>
      <p:ext uri="{BB962C8B-B14F-4D97-AF65-F5344CB8AC3E}">
        <p14:creationId xmlns:p14="http://schemas.microsoft.com/office/powerpoint/2010/main" val="295317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1" name="Google Shape;2021;p5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B4C4AE38-0D51-1A2B-974C-193687DBCE78}"/>
              </a:ext>
            </a:extLst>
          </p:cNvPr>
          <p:cNvGrpSpPr/>
          <p:nvPr/>
        </p:nvGrpSpPr>
        <p:grpSpPr>
          <a:xfrm>
            <a:off x="0" y="103080"/>
            <a:ext cx="1278458" cy="964649"/>
            <a:chOff x="3064409" y="49193"/>
            <a:chExt cx="6015052" cy="4538603"/>
          </a:xfrm>
        </p:grpSpPr>
        <p:pic>
          <p:nvPicPr>
            <p:cNvPr id="3" name="Imagen 2" descr="Icono&#10;&#10;Descripción generada automáticamente">
              <a:extLst>
                <a:ext uri="{FF2B5EF4-FFF2-40B4-BE49-F238E27FC236}">
                  <a16:creationId xmlns:a16="http://schemas.microsoft.com/office/drawing/2014/main" id="{D4E06B58-FB6E-CEDB-E107-534AB9B80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8F8424A5-DB0D-9AB4-72C4-6DAC5CF31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  <p:sp>
        <p:nvSpPr>
          <p:cNvPr id="5" name="Freeform 23">
            <a:extLst>
              <a:ext uri="{FF2B5EF4-FFF2-40B4-BE49-F238E27FC236}">
                <a16:creationId xmlns:a16="http://schemas.microsoft.com/office/drawing/2014/main" id="{69E25F8A-7A2B-B945-5FDC-4CD49FC1EBBC}"/>
              </a:ext>
            </a:extLst>
          </p:cNvPr>
          <p:cNvSpPr/>
          <p:nvPr/>
        </p:nvSpPr>
        <p:spPr>
          <a:xfrm>
            <a:off x="8395641" y="4330190"/>
            <a:ext cx="748359" cy="716527"/>
          </a:xfrm>
          <a:custGeom>
            <a:avLst/>
            <a:gdLst/>
            <a:ahLst/>
            <a:cxnLst/>
            <a:rect l="l" t="t" r="r" b="b"/>
            <a:pathLst>
              <a:path w="4589694" h="4264856">
                <a:moveTo>
                  <a:pt x="0" y="0"/>
                </a:moveTo>
                <a:lnTo>
                  <a:pt x="4589695" y="0"/>
                </a:lnTo>
                <a:lnTo>
                  <a:pt x="4589695" y="4264856"/>
                </a:lnTo>
                <a:lnTo>
                  <a:pt x="0" y="4264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600" b="-11347"/>
            </a:stretch>
          </a:blipFill>
        </p:spPr>
        <p:txBody>
          <a:bodyPr/>
          <a:lstStyle/>
          <a:p>
            <a:endParaRPr lang="es-GT" sz="700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1D724D99-54A9-475C-8724-BEC2D6FBF060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64474" y="2632138"/>
            <a:ext cx="3844901" cy="5778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¿DÓNDE HAS COLOCADO TU DEPÓSITO?</a:t>
            </a:r>
            <a:br>
              <a:rPr lang="es-CO" sz="32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5400" b="1" dirty="0">
              <a:solidFill>
                <a:schemeClr val="accent3"/>
              </a:solidFill>
            </a:endParaRPr>
          </a:p>
        </p:txBody>
      </p:sp>
      <p:sp>
        <p:nvSpPr>
          <p:cNvPr id="26" name="Título 14">
            <a:extLst>
              <a:ext uri="{FF2B5EF4-FFF2-40B4-BE49-F238E27FC236}">
                <a16:creationId xmlns:a16="http://schemas.microsoft.com/office/drawing/2014/main" id="{A3314078-6997-4F08-80E8-0848FC7D4229}"/>
              </a:ext>
            </a:extLst>
          </p:cNvPr>
          <p:cNvSpPr txBox="1">
            <a:spLocks/>
          </p:cNvSpPr>
          <p:nvPr/>
        </p:nvSpPr>
        <p:spPr>
          <a:xfrm>
            <a:off x="4431322" y="2641676"/>
            <a:ext cx="387447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 SemiBold"/>
              <a:buNone/>
              <a:defRPr sz="36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CO" sz="28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800" b="1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</a:t>
            </a:r>
            <a:r>
              <a:rPr lang="es-CO" sz="2800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 HACIENDO CON </a:t>
            </a:r>
            <a:r>
              <a:rPr lang="es-CO" sz="2800" b="1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DEPÓSITO </a:t>
            </a:r>
            <a:r>
              <a:rPr lang="es-CO" sz="2800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TE FUE ENTREGADO?</a:t>
            </a:r>
            <a:br>
              <a:rPr lang="es-CO" sz="28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800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CO" sz="28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48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76"/>
          <p:cNvSpPr txBox="1">
            <a:spLocks noGrp="1"/>
          </p:cNvSpPr>
          <p:nvPr>
            <p:ph type="title"/>
          </p:nvPr>
        </p:nvSpPr>
        <p:spPr>
          <a:xfrm>
            <a:off x="3576150" y="1906435"/>
            <a:ext cx="5102627" cy="1558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400" dirty="0">
                <a:solidFill>
                  <a:schemeClr val="accent3"/>
                </a:solidFill>
              </a:rPr>
              <a:t>GRACIAS</a:t>
            </a:r>
            <a:endParaRPr sz="9400" dirty="0">
              <a:solidFill>
                <a:schemeClr val="accent3"/>
              </a:solidFill>
            </a:endParaRPr>
          </a:p>
        </p:txBody>
      </p:sp>
      <p:cxnSp>
        <p:nvCxnSpPr>
          <p:cNvPr id="2436" name="Google Shape;2436;p76"/>
          <p:cNvCxnSpPr/>
          <p:nvPr/>
        </p:nvCxnSpPr>
        <p:spPr>
          <a:xfrm rot="10800000">
            <a:off x="3370175" y="-198250"/>
            <a:ext cx="0" cy="3890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750C794-CD95-5684-B1A7-454FA0EA0FE9}"/>
              </a:ext>
            </a:extLst>
          </p:cNvPr>
          <p:cNvGrpSpPr/>
          <p:nvPr/>
        </p:nvGrpSpPr>
        <p:grpSpPr>
          <a:xfrm>
            <a:off x="41736" y="4116415"/>
            <a:ext cx="1278458" cy="964649"/>
            <a:chOff x="3064409" y="49193"/>
            <a:chExt cx="6015052" cy="4538603"/>
          </a:xfrm>
        </p:grpSpPr>
        <p:pic>
          <p:nvPicPr>
            <p:cNvPr id="12" name="Imagen 11" descr="Icono&#10;&#10;Descripción generada automáticamente">
              <a:extLst>
                <a:ext uri="{FF2B5EF4-FFF2-40B4-BE49-F238E27FC236}">
                  <a16:creationId xmlns:a16="http://schemas.microsoft.com/office/drawing/2014/main" id="{E5AAB1E2-8BFF-E34D-071A-298F1C20A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13" name="Imagen 12" descr="Texto&#10;&#10;Descripción generada automáticamente">
              <a:extLst>
                <a:ext uri="{FF2B5EF4-FFF2-40B4-BE49-F238E27FC236}">
                  <a16:creationId xmlns:a16="http://schemas.microsoft.com/office/drawing/2014/main" id="{771F1329-01EF-1255-EBF3-D6EB4946C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3" name="Group 3"/>
          <p:cNvGrpSpPr/>
          <p:nvPr/>
        </p:nvGrpSpPr>
        <p:grpSpPr>
          <a:xfrm rot="-2700000">
            <a:off x="4163769" y="-159677"/>
            <a:ext cx="6463110" cy="3012024"/>
            <a:chOff x="0" y="0"/>
            <a:chExt cx="872041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2041" cy="406400"/>
            </a:xfrm>
            <a:custGeom>
              <a:avLst/>
              <a:gdLst/>
              <a:ahLst/>
              <a:cxnLst/>
              <a:rect l="l" t="t" r="r" b="b"/>
              <a:pathLst>
                <a:path w="872041" h="406400">
                  <a:moveTo>
                    <a:pt x="668841" y="0"/>
                  </a:moveTo>
                  <a:cubicBezTo>
                    <a:pt x="781065" y="0"/>
                    <a:pt x="872041" y="90976"/>
                    <a:pt x="872041" y="203200"/>
                  </a:cubicBezTo>
                  <a:cubicBezTo>
                    <a:pt x="872041" y="315424"/>
                    <a:pt x="781065" y="406400"/>
                    <a:pt x="66884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74A5F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72041" cy="463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grpSp>
        <p:nvGrpSpPr>
          <p:cNvPr id="6" name="Group 6"/>
          <p:cNvGrpSpPr/>
          <p:nvPr/>
        </p:nvGrpSpPr>
        <p:grpSpPr>
          <a:xfrm rot="2700000">
            <a:off x="4163769" y="2291153"/>
            <a:ext cx="6463110" cy="3012024"/>
            <a:chOff x="0" y="0"/>
            <a:chExt cx="872041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2041" cy="406400"/>
            </a:xfrm>
            <a:custGeom>
              <a:avLst/>
              <a:gdLst/>
              <a:ahLst/>
              <a:cxnLst/>
              <a:rect l="l" t="t" r="r" b="b"/>
              <a:pathLst>
                <a:path w="872041" h="406400">
                  <a:moveTo>
                    <a:pt x="668841" y="0"/>
                  </a:moveTo>
                  <a:cubicBezTo>
                    <a:pt x="781065" y="0"/>
                    <a:pt x="872041" y="90976"/>
                    <a:pt x="872041" y="203200"/>
                  </a:cubicBezTo>
                  <a:cubicBezTo>
                    <a:pt x="872041" y="315424"/>
                    <a:pt x="781065" y="406400"/>
                    <a:pt x="66884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72041" cy="463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9752" y="954518"/>
            <a:ext cx="391818" cy="39181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4534035" y="981006"/>
            <a:ext cx="3181488" cy="3181488"/>
          </a:xfrm>
          <a:custGeom>
            <a:avLst/>
            <a:gdLst/>
            <a:ahLst/>
            <a:cxnLst/>
            <a:rect l="l" t="t" r="r" b="b"/>
            <a:pathLst>
              <a:path w="6362976" h="6362976">
                <a:moveTo>
                  <a:pt x="0" y="0"/>
                </a:moveTo>
                <a:lnTo>
                  <a:pt x="6362976" y="0"/>
                </a:lnTo>
                <a:lnTo>
                  <a:pt x="6362976" y="6362976"/>
                </a:lnTo>
                <a:lnTo>
                  <a:pt x="0" y="6362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13" name="Group 13"/>
          <p:cNvGrpSpPr/>
          <p:nvPr/>
        </p:nvGrpSpPr>
        <p:grpSpPr>
          <a:xfrm>
            <a:off x="4851041" y="1263663"/>
            <a:ext cx="2616185" cy="2616175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9959" r="-46392"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830" y="3341715"/>
            <a:ext cx="4437205" cy="311889"/>
            <a:chOff x="0" y="0"/>
            <a:chExt cx="8600293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600293" cy="406400"/>
            </a:xfrm>
            <a:custGeom>
              <a:avLst/>
              <a:gdLst/>
              <a:ahLst/>
              <a:cxnLst/>
              <a:rect l="l" t="t" r="r" b="b"/>
              <a:pathLst>
                <a:path w="8600293" h="406400">
                  <a:moveTo>
                    <a:pt x="8397093" y="0"/>
                  </a:moveTo>
                  <a:cubicBezTo>
                    <a:pt x="8509317" y="0"/>
                    <a:pt x="8600293" y="90976"/>
                    <a:pt x="8600293" y="203200"/>
                  </a:cubicBezTo>
                  <a:cubicBezTo>
                    <a:pt x="8600293" y="315424"/>
                    <a:pt x="8509317" y="406400"/>
                    <a:pt x="839709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6A85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600293" cy="463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694741" y="163469"/>
            <a:ext cx="802677" cy="80267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37110" y="4069046"/>
            <a:ext cx="458969" cy="45896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A85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36" name="Freeform 36"/>
          <p:cNvSpPr/>
          <p:nvPr/>
        </p:nvSpPr>
        <p:spPr>
          <a:xfrm>
            <a:off x="2061569" y="-1281738"/>
            <a:ext cx="1624965" cy="1624965"/>
          </a:xfrm>
          <a:custGeom>
            <a:avLst/>
            <a:gdLst/>
            <a:ahLst/>
            <a:cxnLst/>
            <a:rect l="l" t="t" r="r" b="b"/>
            <a:pathLst>
              <a:path w="3249930" h="3249930">
                <a:moveTo>
                  <a:pt x="0" y="0"/>
                </a:moveTo>
                <a:lnTo>
                  <a:pt x="3249930" y="0"/>
                </a:lnTo>
                <a:lnTo>
                  <a:pt x="3249930" y="3249930"/>
                </a:lnTo>
                <a:lnTo>
                  <a:pt x="0" y="3249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 sz="700"/>
          </a:p>
        </p:txBody>
      </p:sp>
      <p:sp>
        <p:nvSpPr>
          <p:cNvPr id="37" name="Freeform 37"/>
          <p:cNvSpPr/>
          <p:nvPr/>
        </p:nvSpPr>
        <p:spPr>
          <a:xfrm rot="-10800000">
            <a:off x="-32838" y="3528121"/>
            <a:ext cx="2375606" cy="2111599"/>
          </a:xfrm>
          <a:custGeom>
            <a:avLst/>
            <a:gdLst/>
            <a:ahLst/>
            <a:cxnLst/>
            <a:rect l="l" t="t" r="r" b="b"/>
            <a:pathLst>
              <a:path w="4751212" h="4223198">
                <a:moveTo>
                  <a:pt x="0" y="0"/>
                </a:moveTo>
                <a:lnTo>
                  <a:pt x="4751213" y="0"/>
                </a:lnTo>
                <a:lnTo>
                  <a:pt x="4751213" y="4223198"/>
                </a:lnTo>
                <a:lnTo>
                  <a:pt x="0" y="42231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245" t="-44160" r="-50946" b="-185193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38" name="Group 38"/>
          <p:cNvGrpSpPr/>
          <p:nvPr/>
        </p:nvGrpSpPr>
        <p:grpSpPr>
          <a:xfrm>
            <a:off x="8258949" y="4402097"/>
            <a:ext cx="741404" cy="741404"/>
            <a:chOff x="0" y="0"/>
            <a:chExt cx="1977075" cy="197707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77075" cy="1977075"/>
            </a:xfrm>
            <a:custGeom>
              <a:avLst/>
              <a:gdLst/>
              <a:ahLst/>
              <a:cxnLst/>
              <a:rect l="l" t="t" r="r" b="b"/>
              <a:pathLst>
                <a:path w="1977075" h="1977075">
                  <a:moveTo>
                    <a:pt x="0" y="0"/>
                  </a:moveTo>
                  <a:lnTo>
                    <a:pt x="1977075" y="0"/>
                  </a:lnTo>
                  <a:lnTo>
                    <a:pt x="1977075" y="1977075"/>
                  </a:lnTo>
                  <a:lnTo>
                    <a:pt x="0" y="1977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92039" y="3451"/>
              <a:ext cx="1775338" cy="1775338"/>
            </a:xfrm>
            <a:custGeom>
              <a:avLst/>
              <a:gdLst/>
              <a:ahLst/>
              <a:cxnLst/>
              <a:rect l="l" t="t" r="r" b="b"/>
              <a:pathLst>
                <a:path w="1775338" h="1775338">
                  <a:moveTo>
                    <a:pt x="0" y="0"/>
                  </a:moveTo>
                  <a:lnTo>
                    <a:pt x="1775338" y="0"/>
                  </a:lnTo>
                  <a:lnTo>
                    <a:pt x="1775338" y="1775338"/>
                  </a:lnTo>
                  <a:lnTo>
                    <a:pt x="0" y="1775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81674" y="84257"/>
              <a:ext cx="1613727" cy="1613727"/>
            </a:xfrm>
            <a:custGeom>
              <a:avLst/>
              <a:gdLst/>
              <a:ahLst/>
              <a:cxnLst/>
              <a:rect l="l" t="t" r="r" b="b"/>
              <a:pathLst>
                <a:path w="1613727" h="1613727">
                  <a:moveTo>
                    <a:pt x="0" y="0"/>
                  </a:moveTo>
                  <a:lnTo>
                    <a:pt x="1613727" y="0"/>
                  </a:lnTo>
                  <a:lnTo>
                    <a:pt x="1613727" y="1613727"/>
                  </a:lnTo>
                  <a:lnTo>
                    <a:pt x="0" y="161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218266" y="0"/>
              <a:ext cx="1540543" cy="1731371"/>
            </a:xfrm>
            <a:custGeom>
              <a:avLst/>
              <a:gdLst/>
              <a:ahLst/>
              <a:cxnLst/>
              <a:rect l="l" t="t" r="r" b="b"/>
              <a:pathLst>
                <a:path w="1540543" h="1731371">
                  <a:moveTo>
                    <a:pt x="0" y="0"/>
                  </a:moveTo>
                  <a:lnTo>
                    <a:pt x="1540543" y="0"/>
                  </a:lnTo>
                  <a:lnTo>
                    <a:pt x="1540543" y="1731371"/>
                  </a:lnTo>
                  <a:lnTo>
                    <a:pt x="0" y="1731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641E9F27-F9C3-74A8-C0E8-E7F9F367AEAE}"/>
              </a:ext>
            </a:extLst>
          </p:cNvPr>
          <p:cNvGrpSpPr/>
          <p:nvPr/>
        </p:nvGrpSpPr>
        <p:grpSpPr>
          <a:xfrm>
            <a:off x="-6137" y="83488"/>
            <a:ext cx="1278458" cy="964649"/>
            <a:chOff x="3064409" y="49193"/>
            <a:chExt cx="6015052" cy="4538603"/>
          </a:xfrm>
        </p:grpSpPr>
        <p:pic>
          <p:nvPicPr>
            <p:cNvPr id="44" name="Imagen 43" descr="Icono&#10;&#10;Descripción generada automáticamente">
              <a:extLst>
                <a:ext uri="{FF2B5EF4-FFF2-40B4-BE49-F238E27FC236}">
                  <a16:creationId xmlns:a16="http://schemas.microsoft.com/office/drawing/2014/main" id="{67D4045F-1DDE-7794-0256-7C065D7A4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45" name="Imagen 44" descr="Texto&#10;&#10;Descripción generada automáticamente">
              <a:extLst>
                <a:ext uri="{FF2B5EF4-FFF2-40B4-BE49-F238E27FC236}">
                  <a16:creationId xmlns:a16="http://schemas.microsoft.com/office/drawing/2014/main" id="{CE85CFC7-08C0-7361-6CF7-1024338E67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  <p:sp>
        <p:nvSpPr>
          <p:cNvPr id="46" name="Subtítulo 10">
            <a:extLst>
              <a:ext uri="{FF2B5EF4-FFF2-40B4-BE49-F238E27FC236}">
                <a16:creationId xmlns:a16="http://schemas.microsoft.com/office/drawing/2014/main" id="{353A2903-042A-4773-909D-D9917C5C824F}"/>
              </a:ext>
            </a:extLst>
          </p:cNvPr>
          <p:cNvSpPr txBox="1">
            <a:spLocks/>
          </p:cNvSpPr>
          <p:nvPr/>
        </p:nvSpPr>
        <p:spPr>
          <a:xfrm>
            <a:off x="303898" y="1666231"/>
            <a:ext cx="3981839" cy="792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3200" b="1" dirty="0">
                <a:latin typeface="Arial" panose="020B0604020202020204" pitchFamily="34" charset="0"/>
                <a:ea typeface="Calibri" panose="020F0502020204030204" pitchFamily="34" charset="0"/>
              </a:rPr>
              <a:t>EL DEPÓSITO QUE NOS FUE ENTREGADO </a:t>
            </a:r>
            <a:endParaRPr lang="es-GT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222" b="-9222"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grafía del espacio exterior de la Tierra">
            <a:extLst>
              <a:ext uri="{FF2B5EF4-FFF2-40B4-BE49-F238E27FC236}">
                <a16:creationId xmlns:a16="http://schemas.microsoft.com/office/drawing/2014/main" id="{6A718D4F-5E34-444A-9F63-17ACCDA8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56" y="709219"/>
            <a:ext cx="6695331" cy="3769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8242065-F2EA-A1FC-2A10-E53ED6B47278}"/>
              </a:ext>
            </a:extLst>
          </p:cNvPr>
          <p:cNvGrpSpPr/>
          <p:nvPr/>
        </p:nvGrpSpPr>
        <p:grpSpPr>
          <a:xfrm>
            <a:off x="-76202" y="-76210"/>
            <a:ext cx="2526376" cy="2895547"/>
            <a:chOff x="-76202" y="-76210"/>
            <a:chExt cx="2526376" cy="2895547"/>
          </a:xfrm>
        </p:grpSpPr>
        <p:sp>
          <p:nvSpPr>
            <p:cNvPr id="1967" name="Google Shape;1967;p52"/>
            <p:cNvSpPr/>
            <p:nvPr/>
          </p:nvSpPr>
          <p:spPr>
            <a:xfrm rot="10800000">
              <a:off x="-76200" y="1690558"/>
              <a:ext cx="382257" cy="44170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2"/>
            <p:cNvSpPr/>
            <p:nvPr/>
          </p:nvSpPr>
          <p:spPr>
            <a:xfrm rot="10800000">
              <a:off x="-76202" y="1248850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2"/>
            <p:cNvSpPr/>
            <p:nvPr/>
          </p:nvSpPr>
          <p:spPr>
            <a:xfrm rot="10800000">
              <a:off x="-76200" y="143724"/>
              <a:ext cx="382257" cy="663476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2"/>
            <p:cNvSpPr/>
            <p:nvPr/>
          </p:nvSpPr>
          <p:spPr>
            <a:xfrm rot="10800000">
              <a:off x="-76202" y="-76210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2"/>
            <p:cNvSpPr/>
            <p:nvPr/>
          </p:nvSpPr>
          <p:spPr>
            <a:xfrm rot="10800000">
              <a:off x="-76191" y="807176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2"/>
            <p:cNvSpPr/>
            <p:nvPr/>
          </p:nvSpPr>
          <p:spPr>
            <a:xfrm rot="10800000">
              <a:off x="686447" y="1690558"/>
              <a:ext cx="380418" cy="44170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2"/>
            <p:cNvSpPr/>
            <p:nvPr/>
          </p:nvSpPr>
          <p:spPr>
            <a:xfrm rot="10800000">
              <a:off x="684609" y="1248865"/>
              <a:ext cx="384095" cy="661630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2"/>
            <p:cNvSpPr/>
            <p:nvPr/>
          </p:nvSpPr>
          <p:spPr>
            <a:xfrm rot="10800000">
              <a:off x="306052" y="1248850"/>
              <a:ext cx="380409" cy="6616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2"/>
            <p:cNvSpPr/>
            <p:nvPr/>
          </p:nvSpPr>
          <p:spPr>
            <a:xfrm rot="10800000">
              <a:off x="680965" y="2692002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2"/>
            <p:cNvSpPr/>
            <p:nvPr/>
          </p:nvSpPr>
          <p:spPr>
            <a:xfrm rot="10800000">
              <a:off x="306043" y="2132251"/>
              <a:ext cx="380418" cy="44216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2"/>
            <p:cNvSpPr/>
            <p:nvPr/>
          </p:nvSpPr>
          <p:spPr>
            <a:xfrm rot="10800000">
              <a:off x="306043" y="-76200"/>
              <a:ext cx="760822" cy="44170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2"/>
            <p:cNvSpPr/>
            <p:nvPr/>
          </p:nvSpPr>
          <p:spPr>
            <a:xfrm rot="10800000">
              <a:off x="306043" y="143724"/>
              <a:ext cx="380418" cy="663476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2"/>
            <p:cNvSpPr/>
            <p:nvPr/>
          </p:nvSpPr>
          <p:spPr>
            <a:xfrm rot="10800000">
              <a:off x="306043" y="585416"/>
              <a:ext cx="380418" cy="441693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2"/>
            <p:cNvSpPr/>
            <p:nvPr/>
          </p:nvSpPr>
          <p:spPr>
            <a:xfrm rot="10800000">
              <a:off x="-76191" y="585406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2"/>
            <p:cNvSpPr/>
            <p:nvPr/>
          </p:nvSpPr>
          <p:spPr>
            <a:xfrm rot="10800000">
              <a:off x="-76202" y="1027085"/>
              <a:ext cx="382247" cy="443577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2"/>
            <p:cNvSpPr/>
            <p:nvPr/>
          </p:nvSpPr>
          <p:spPr>
            <a:xfrm rot="10800000">
              <a:off x="306050" y="807171"/>
              <a:ext cx="760804" cy="66349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2"/>
            <p:cNvSpPr/>
            <p:nvPr/>
          </p:nvSpPr>
          <p:spPr>
            <a:xfrm rot="10800000">
              <a:off x="1449103" y="1690548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2"/>
            <p:cNvSpPr/>
            <p:nvPr/>
          </p:nvSpPr>
          <p:spPr>
            <a:xfrm rot="10800000">
              <a:off x="1708691" y="1366463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2"/>
            <p:cNvSpPr/>
            <p:nvPr/>
          </p:nvSpPr>
          <p:spPr>
            <a:xfrm rot="10800000">
              <a:off x="1712381" y="2028081"/>
              <a:ext cx="120809" cy="141229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2"/>
            <p:cNvSpPr/>
            <p:nvPr/>
          </p:nvSpPr>
          <p:spPr>
            <a:xfrm rot="10800000">
              <a:off x="1066851" y="1248865"/>
              <a:ext cx="382257" cy="661630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2"/>
            <p:cNvSpPr/>
            <p:nvPr/>
          </p:nvSpPr>
          <p:spPr>
            <a:xfrm rot="10800000">
              <a:off x="1066861" y="1690548"/>
              <a:ext cx="382247" cy="441717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2"/>
            <p:cNvSpPr/>
            <p:nvPr/>
          </p:nvSpPr>
          <p:spPr>
            <a:xfrm rot="10800000">
              <a:off x="1449103" y="365483"/>
              <a:ext cx="380395" cy="441717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2"/>
            <p:cNvSpPr/>
            <p:nvPr/>
          </p:nvSpPr>
          <p:spPr>
            <a:xfrm rot="10800000">
              <a:off x="2069765" y="-76210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2"/>
            <p:cNvSpPr/>
            <p:nvPr/>
          </p:nvSpPr>
          <p:spPr>
            <a:xfrm rot="10800000">
              <a:off x="1066851" y="-76200"/>
              <a:ext cx="382257" cy="883400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2"/>
            <p:cNvSpPr/>
            <p:nvPr/>
          </p:nvSpPr>
          <p:spPr>
            <a:xfrm rot="10800000">
              <a:off x="1066851" y="585416"/>
              <a:ext cx="382257" cy="44169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F4AD6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2"/>
            <p:cNvSpPr/>
            <p:nvPr/>
          </p:nvSpPr>
          <p:spPr>
            <a:xfrm rot="10800000">
              <a:off x="686445" y="143703"/>
              <a:ext cx="382247" cy="883406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2"/>
            <p:cNvSpPr/>
            <p:nvPr/>
          </p:nvSpPr>
          <p:spPr>
            <a:xfrm rot="10800000">
              <a:off x="686465" y="807171"/>
              <a:ext cx="762643" cy="66349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B2B1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8323C702-E2A0-0517-F824-E9D41FA91214}"/>
              </a:ext>
            </a:extLst>
          </p:cNvPr>
          <p:cNvGrpSpPr/>
          <p:nvPr/>
        </p:nvGrpSpPr>
        <p:grpSpPr>
          <a:xfrm>
            <a:off x="7259448" y="3168852"/>
            <a:ext cx="1884551" cy="1971397"/>
            <a:chOff x="7259448" y="3168852"/>
            <a:chExt cx="1884551" cy="1971397"/>
          </a:xfrm>
        </p:grpSpPr>
        <p:sp>
          <p:nvSpPr>
            <p:cNvPr id="1994" name="Google Shape;1994;p52"/>
            <p:cNvSpPr/>
            <p:nvPr/>
          </p:nvSpPr>
          <p:spPr>
            <a:xfrm>
              <a:off x="8761740" y="4256839"/>
              <a:ext cx="382247" cy="66349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6895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2"/>
            <p:cNvSpPr/>
            <p:nvPr/>
          </p:nvSpPr>
          <p:spPr>
            <a:xfrm>
              <a:off x="8763590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2"/>
            <p:cNvSpPr/>
            <p:nvPr/>
          </p:nvSpPr>
          <p:spPr>
            <a:xfrm>
              <a:off x="8652474" y="3168852"/>
              <a:ext cx="111133" cy="127335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2"/>
            <p:cNvSpPr/>
            <p:nvPr/>
          </p:nvSpPr>
          <p:spPr>
            <a:xfrm>
              <a:off x="8000931" y="4698532"/>
              <a:ext cx="760804" cy="441717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2"/>
            <p:cNvSpPr/>
            <p:nvPr/>
          </p:nvSpPr>
          <p:spPr>
            <a:xfrm>
              <a:off x="8381336" y="4256839"/>
              <a:ext cx="380409" cy="66349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2A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2"/>
            <p:cNvSpPr/>
            <p:nvPr/>
          </p:nvSpPr>
          <p:spPr>
            <a:xfrm>
              <a:off x="8761740" y="4036930"/>
              <a:ext cx="382247" cy="441703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4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2"/>
            <p:cNvSpPr/>
            <p:nvPr/>
          </p:nvSpPr>
          <p:spPr>
            <a:xfrm>
              <a:off x="7822482" y="3491070"/>
              <a:ext cx="178448" cy="20650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2"/>
            <p:cNvSpPr/>
            <p:nvPr/>
          </p:nvSpPr>
          <p:spPr>
            <a:xfrm>
              <a:off x="7259448" y="4698532"/>
              <a:ext cx="380409" cy="441717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2C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46C97B0-0618-F1DB-B326-A601EEF70C81}"/>
              </a:ext>
            </a:extLst>
          </p:cNvPr>
          <p:cNvGrpSpPr/>
          <p:nvPr/>
        </p:nvGrpSpPr>
        <p:grpSpPr>
          <a:xfrm>
            <a:off x="41736" y="4116415"/>
            <a:ext cx="1278458" cy="964649"/>
            <a:chOff x="3064409" y="49193"/>
            <a:chExt cx="6015052" cy="4538603"/>
          </a:xfrm>
        </p:grpSpPr>
        <p:pic>
          <p:nvPicPr>
            <p:cNvPr id="5" name="Imagen 4" descr="Icono&#10;&#10;Descripción generada automáticamente">
              <a:extLst>
                <a:ext uri="{FF2B5EF4-FFF2-40B4-BE49-F238E27FC236}">
                  <a16:creationId xmlns:a16="http://schemas.microsoft.com/office/drawing/2014/main" id="{E83534A8-CC75-1E66-B67D-97DECD527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6" name="Imagen 5" descr="Texto&#10;&#10;Descripción generada automáticamente">
              <a:extLst>
                <a:ext uri="{FF2B5EF4-FFF2-40B4-BE49-F238E27FC236}">
                  <a16:creationId xmlns:a16="http://schemas.microsoft.com/office/drawing/2014/main" id="{832FFD31-DAE8-68B7-FCDA-2BF4D67CB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  <p:sp>
        <p:nvSpPr>
          <p:cNvPr id="7" name="Freeform 23">
            <a:extLst>
              <a:ext uri="{FF2B5EF4-FFF2-40B4-BE49-F238E27FC236}">
                <a16:creationId xmlns:a16="http://schemas.microsoft.com/office/drawing/2014/main" id="{888593BC-A052-11AB-93DD-958F97D3C1C9}"/>
              </a:ext>
            </a:extLst>
          </p:cNvPr>
          <p:cNvSpPr/>
          <p:nvPr/>
        </p:nvSpPr>
        <p:spPr>
          <a:xfrm>
            <a:off x="8004010" y="58043"/>
            <a:ext cx="1135059" cy="1054725"/>
          </a:xfrm>
          <a:custGeom>
            <a:avLst/>
            <a:gdLst/>
            <a:ahLst/>
            <a:cxnLst/>
            <a:rect l="l" t="t" r="r" b="b"/>
            <a:pathLst>
              <a:path w="4589694" h="4264856">
                <a:moveTo>
                  <a:pt x="0" y="0"/>
                </a:moveTo>
                <a:lnTo>
                  <a:pt x="4589695" y="0"/>
                </a:lnTo>
                <a:lnTo>
                  <a:pt x="4589695" y="4264856"/>
                </a:lnTo>
                <a:lnTo>
                  <a:pt x="0" y="4264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600" b="-11347"/>
            </a:stretch>
          </a:blipFill>
        </p:spPr>
        <p:txBody>
          <a:bodyPr/>
          <a:lstStyle/>
          <a:p>
            <a:endParaRPr lang="es-GT" sz="70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EA6375A9-AD77-4FC0-8235-9FD75416C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665" y="1166184"/>
            <a:ext cx="5232328" cy="2052600"/>
          </a:xfrm>
        </p:spPr>
        <p:txBody>
          <a:bodyPr/>
          <a:lstStyle/>
          <a:p>
            <a:r>
              <a:rPr lang="es-CO" dirty="0">
                <a:solidFill>
                  <a:schemeClr val="bg2">
                    <a:lumMod val="10000"/>
                    <a:lumOff val="90000"/>
                  </a:schemeClr>
                </a:solidFill>
              </a:rPr>
              <a:t>El contexto </a:t>
            </a:r>
            <a:br>
              <a:rPr lang="es-CO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s-CO" dirty="0">
                <a:solidFill>
                  <a:schemeClr val="bg2">
                    <a:lumMod val="10000"/>
                    <a:lumOff val="90000"/>
                  </a:schemeClr>
                </a:solidFill>
              </a:rPr>
              <a:t>Gran Comisionista</a:t>
            </a:r>
            <a:br>
              <a:rPr lang="es-CO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endParaRPr lang="es-CO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4936488">
            <a:off x="-2705406" y="-645394"/>
            <a:ext cx="6476933" cy="6065861"/>
            <a:chOff x="0" y="0"/>
            <a:chExt cx="6811205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11205" cy="6349975"/>
            </a:xfrm>
            <a:custGeom>
              <a:avLst/>
              <a:gdLst/>
              <a:ahLst/>
              <a:cxnLst/>
              <a:rect l="l" t="t" r="r" b="b"/>
              <a:pathLst>
                <a:path w="6811205" h="6349975">
                  <a:moveTo>
                    <a:pt x="6811205" y="3175025"/>
                  </a:moveTo>
                  <a:cubicBezTo>
                    <a:pt x="6811205" y="4928451"/>
                    <a:pt x="5286435" y="6349975"/>
                    <a:pt x="3405603" y="6349975"/>
                  </a:cubicBezTo>
                  <a:cubicBezTo>
                    <a:pt x="1524743" y="6349975"/>
                    <a:pt x="0" y="4928451"/>
                    <a:pt x="0" y="3175025"/>
                  </a:cubicBezTo>
                  <a:cubicBezTo>
                    <a:pt x="0" y="1421511"/>
                    <a:pt x="1524743" y="0"/>
                    <a:pt x="3405603" y="0"/>
                  </a:cubicBezTo>
                  <a:cubicBezTo>
                    <a:pt x="5286463" y="0"/>
                    <a:pt x="6811205" y="1421511"/>
                    <a:pt x="6811205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2078" t="-8232" r="-42078"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</p:grpSp>
      <p:grpSp>
        <p:nvGrpSpPr>
          <p:cNvPr id="10" name="Group 10"/>
          <p:cNvGrpSpPr/>
          <p:nvPr/>
        </p:nvGrpSpPr>
        <p:grpSpPr>
          <a:xfrm rot="-7764273">
            <a:off x="8069649" y="4772095"/>
            <a:ext cx="1795100" cy="393996"/>
            <a:chOff x="0" y="0"/>
            <a:chExt cx="1851613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51613" cy="406400"/>
            </a:xfrm>
            <a:custGeom>
              <a:avLst/>
              <a:gdLst/>
              <a:ahLst/>
              <a:cxnLst/>
              <a:rect l="l" t="t" r="r" b="b"/>
              <a:pathLst>
                <a:path w="1851613" h="406400">
                  <a:moveTo>
                    <a:pt x="1648413" y="0"/>
                  </a:moveTo>
                  <a:cubicBezTo>
                    <a:pt x="1760637" y="0"/>
                    <a:pt x="1851613" y="90976"/>
                    <a:pt x="1851613" y="203200"/>
                  </a:cubicBezTo>
                  <a:cubicBezTo>
                    <a:pt x="1851613" y="315424"/>
                    <a:pt x="1760637" y="406400"/>
                    <a:pt x="164841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6A85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851613" cy="463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074507" y="4652963"/>
            <a:ext cx="408109" cy="40810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6396607" y="0"/>
            <a:ext cx="1624965" cy="395734"/>
          </a:xfrm>
          <a:custGeom>
            <a:avLst/>
            <a:gdLst/>
            <a:ahLst/>
            <a:cxnLst/>
            <a:rect l="l" t="t" r="r" b="b"/>
            <a:pathLst>
              <a:path w="3249930" h="3249930">
                <a:moveTo>
                  <a:pt x="0" y="0"/>
                </a:moveTo>
                <a:lnTo>
                  <a:pt x="3249930" y="0"/>
                </a:lnTo>
                <a:lnTo>
                  <a:pt x="3249930" y="3249930"/>
                </a:lnTo>
                <a:lnTo>
                  <a:pt x="0" y="3249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10620" b="-1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95BD3B8-E885-54E2-0575-8E444E3F72A4}"/>
              </a:ext>
            </a:extLst>
          </p:cNvPr>
          <p:cNvGrpSpPr/>
          <p:nvPr/>
        </p:nvGrpSpPr>
        <p:grpSpPr>
          <a:xfrm>
            <a:off x="8074507" y="82428"/>
            <a:ext cx="1278458" cy="964649"/>
            <a:chOff x="3064409" y="49193"/>
            <a:chExt cx="6015052" cy="4538603"/>
          </a:xfrm>
        </p:grpSpPr>
        <p:pic>
          <p:nvPicPr>
            <p:cNvPr id="44" name="Imagen 43" descr="Icono&#10;&#10;Descripción generada automáticamente">
              <a:extLst>
                <a:ext uri="{FF2B5EF4-FFF2-40B4-BE49-F238E27FC236}">
                  <a16:creationId xmlns:a16="http://schemas.microsoft.com/office/drawing/2014/main" id="{DA31F0CB-8513-1EF6-D505-F10BEFF62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45" name="Imagen 44" descr="Texto&#10;&#10;Descripción generada automáticamente">
              <a:extLst>
                <a:ext uri="{FF2B5EF4-FFF2-40B4-BE49-F238E27FC236}">
                  <a16:creationId xmlns:a16="http://schemas.microsoft.com/office/drawing/2014/main" id="{82D7A15B-6A44-3A3A-B8E3-6259BC465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A490515-23B9-4159-8A89-ABC51CCA2168}"/>
              </a:ext>
            </a:extLst>
          </p:cNvPr>
          <p:cNvSpPr txBox="1"/>
          <p:nvPr/>
        </p:nvSpPr>
        <p:spPr>
          <a:xfrm>
            <a:off x="2271858" y="510355"/>
            <a:ext cx="6172497" cy="4314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Escritura nos ayuda a entender como lo hicieron quienes nos han precedido en la fe y el ministerio,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qué se espera de nosotros para los tiempos presentes y los últimos tiempos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75"/>
          <p:cNvSpPr txBox="1">
            <a:spLocks noGrp="1"/>
          </p:cNvSpPr>
          <p:nvPr>
            <p:ph type="title"/>
          </p:nvPr>
        </p:nvSpPr>
        <p:spPr>
          <a:xfrm>
            <a:off x="1782865" y="1791850"/>
            <a:ext cx="5578270" cy="32051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2 Timoteo 1:12-14</a:t>
            </a:r>
            <a:br>
              <a:rPr lang="es-CO" sz="2400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</a:b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12 </a:t>
            </a:r>
            <a:r>
              <a:rPr lang="es-CO" sz="2400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Por lo cual asimismo padezco esto; pero no me avergüenzo, </a:t>
            </a: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porque yo sé a quién he creído, y estoy seguro que es poderoso para guardar mi </a:t>
            </a:r>
            <a:r>
              <a:rPr lang="es-CO" sz="2400" b="1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depósito</a:t>
            </a: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 para aquel día. 13 Retén la forma de las sanas palabras que de mí oíste, en la fe y amor que es en Cristo Jesús. 14 Guarda el buen </a:t>
            </a:r>
            <a:r>
              <a:rPr lang="es-CO" sz="2400" b="1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depósito</a:t>
            </a:r>
            <a:r>
              <a:rPr lang="es-CO" sz="2400" b="1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  <a:t> por el Espíritu Santo que mora en nosotros.</a:t>
            </a:r>
            <a:br>
              <a:rPr lang="es-CO" sz="2400" dirty="0">
                <a:solidFill>
                  <a:schemeClr val="accent3"/>
                </a:solidFill>
                <a:effectLst/>
                <a:latin typeface="Antonio Ultra-Bold" panose="020B0604020202020204" charset="0"/>
                <a:ea typeface="Calibri" panose="020F0502020204030204" pitchFamily="34" charset="0"/>
                <a:cs typeface="Antonio Ultra-Bold" panose="020B0604020202020204" charset="0"/>
              </a:rPr>
            </a:br>
            <a:endParaRPr sz="13800" dirty="0">
              <a:solidFill>
                <a:schemeClr val="accent3"/>
              </a:solidFill>
              <a:latin typeface="Antonio Ultra-Bold" panose="020B0604020202020204" charset="0"/>
              <a:cs typeface="Antonio Ultra-Bold" panose="020B060402020202020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9B1CEF9-AD71-D33D-4914-38D1E71E9091}"/>
              </a:ext>
            </a:extLst>
          </p:cNvPr>
          <p:cNvGrpSpPr/>
          <p:nvPr/>
        </p:nvGrpSpPr>
        <p:grpSpPr>
          <a:xfrm>
            <a:off x="182799" y="3778092"/>
            <a:ext cx="1809587" cy="1365408"/>
            <a:chOff x="3064409" y="49193"/>
            <a:chExt cx="6015052" cy="4538603"/>
          </a:xfrm>
        </p:grpSpPr>
        <p:pic>
          <p:nvPicPr>
            <p:cNvPr id="3" name="Imagen 2" descr="Icono&#10;&#10;Descripción generada automáticamente">
              <a:extLst>
                <a:ext uri="{FF2B5EF4-FFF2-40B4-BE49-F238E27FC236}">
                  <a16:creationId xmlns:a16="http://schemas.microsoft.com/office/drawing/2014/main" id="{E1D9D569-DD1B-F75D-2FCF-61CB71593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0471A349-CFFF-64CE-7EF9-FDE6AC7A6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  <p:sp>
        <p:nvSpPr>
          <p:cNvPr id="5" name="Freeform 23">
            <a:extLst>
              <a:ext uri="{FF2B5EF4-FFF2-40B4-BE49-F238E27FC236}">
                <a16:creationId xmlns:a16="http://schemas.microsoft.com/office/drawing/2014/main" id="{583BBEC5-0BAE-869B-DDF5-F33AC3D3DEF9}"/>
              </a:ext>
            </a:extLst>
          </p:cNvPr>
          <p:cNvSpPr/>
          <p:nvPr/>
        </p:nvSpPr>
        <p:spPr>
          <a:xfrm>
            <a:off x="8268150" y="211661"/>
            <a:ext cx="875850" cy="813861"/>
          </a:xfrm>
          <a:custGeom>
            <a:avLst/>
            <a:gdLst/>
            <a:ahLst/>
            <a:cxnLst/>
            <a:rect l="l" t="t" r="r" b="b"/>
            <a:pathLst>
              <a:path w="4589694" h="4264856">
                <a:moveTo>
                  <a:pt x="0" y="0"/>
                </a:moveTo>
                <a:lnTo>
                  <a:pt x="4589695" y="0"/>
                </a:lnTo>
                <a:lnTo>
                  <a:pt x="4589695" y="4264856"/>
                </a:lnTo>
                <a:lnTo>
                  <a:pt x="0" y="4264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600" b="-11347"/>
            </a:stretch>
          </a:blipFill>
        </p:spPr>
        <p:txBody>
          <a:bodyPr/>
          <a:lstStyle/>
          <a:p>
            <a:endParaRPr lang="es-GT"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77"/>
          <p:cNvSpPr txBox="1">
            <a:spLocks noGrp="1"/>
          </p:cNvSpPr>
          <p:nvPr>
            <p:ph type="title"/>
          </p:nvPr>
        </p:nvSpPr>
        <p:spPr>
          <a:xfrm>
            <a:off x="939949" y="1018931"/>
            <a:ext cx="4046781" cy="2290763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" dirty="0">
                <a:solidFill>
                  <a:schemeClr val="accent3"/>
                </a:solidFill>
              </a:rPr>
              <a:t>2 Timoteo 4:7 </a:t>
            </a:r>
            <a:br>
              <a:rPr lang="es-ES" dirty="0">
                <a:solidFill>
                  <a:schemeClr val="accent3"/>
                </a:solidFill>
              </a:rPr>
            </a:br>
            <a:r>
              <a:rPr lang="es-ES" dirty="0">
                <a:solidFill>
                  <a:schemeClr val="accent3"/>
                </a:solidFill>
              </a:rPr>
              <a:t>He peleado la buena batalla, he acabado la carrera, he guardado la fe.</a:t>
            </a:r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79DFE225-9235-ACC5-58BE-30ED08129E05}"/>
              </a:ext>
            </a:extLst>
          </p:cNvPr>
          <p:cNvSpPr/>
          <p:nvPr/>
        </p:nvSpPr>
        <p:spPr>
          <a:xfrm>
            <a:off x="0" y="138266"/>
            <a:ext cx="748359" cy="716527"/>
          </a:xfrm>
          <a:custGeom>
            <a:avLst/>
            <a:gdLst/>
            <a:ahLst/>
            <a:cxnLst/>
            <a:rect l="l" t="t" r="r" b="b"/>
            <a:pathLst>
              <a:path w="4589694" h="4264856">
                <a:moveTo>
                  <a:pt x="0" y="0"/>
                </a:moveTo>
                <a:lnTo>
                  <a:pt x="4589695" y="0"/>
                </a:lnTo>
                <a:lnTo>
                  <a:pt x="4589695" y="4264856"/>
                </a:lnTo>
                <a:lnTo>
                  <a:pt x="0" y="4264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00" b="-11347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852050D-35E9-5395-BB36-144BF1B475CE}"/>
              </a:ext>
            </a:extLst>
          </p:cNvPr>
          <p:cNvGrpSpPr/>
          <p:nvPr/>
        </p:nvGrpSpPr>
        <p:grpSpPr>
          <a:xfrm>
            <a:off x="0" y="4040585"/>
            <a:ext cx="1278458" cy="964649"/>
            <a:chOff x="3064409" y="49193"/>
            <a:chExt cx="6015052" cy="4538603"/>
          </a:xfrm>
        </p:grpSpPr>
        <p:pic>
          <p:nvPicPr>
            <p:cNvPr id="20" name="Imagen 19" descr="Icono&#10;&#10;Descripción generada automáticamente">
              <a:extLst>
                <a:ext uri="{FF2B5EF4-FFF2-40B4-BE49-F238E27FC236}">
                  <a16:creationId xmlns:a16="http://schemas.microsoft.com/office/drawing/2014/main" id="{6A87CFBC-6DD6-C1CB-B9C0-1CE47E998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21" name="Imagen 20" descr="Texto&#10;&#10;Descripción generada automáticamente">
              <a:extLst>
                <a:ext uri="{FF2B5EF4-FFF2-40B4-BE49-F238E27FC236}">
                  <a16:creationId xmlns:a16="http://schemas.microsoft.com/office/drawing/2014/main" id="{A45E3AA5-2859-725C-23B3-9BA7966B12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  <p:sp>
        <p:nvSpPr>
          <p:cNvPr id="11" name="Freeform 6">
            <a:extLst>
              <a:ext uri="{FF2B5EF4-FFF2-40B4-BE49-F238E27FC236}">
                <a16:creationId xmlns:a16="http://schemas.microsoft.com/office/drawing/2014/main" id="{D1DE78C5-7E8B-4703-8D98-6842289EF937}"/>
              </a:ext>
            </a:extLst>
          </p:cNvPr>
          <p:cNvSpPr/>
          <p:nvPr/>
        </p:nvSpPr>
        <p:spPr>
          <a:xfrm>
            <a:off x="152400" y="3127156"/>
            <a:ext cx="9144000" cy="2168744"/>
          </a:xfrm>
          <a:custGeom>
            <a:avLst/>
            <a:gdLst/>
            <a:ahLst/>
            <a:cxnLst/>
            <a:rect l="l" t="t" r="r" b="b"/>
            <a:pathLst>
              <a:path w="22081561" h="9531654">
                <a:moveTo>
                  <a:pt x="0" y="0"/>
                </a:moveTo>
                <a:lnTo>
                  <a:pt x="22081562" y="0"/>
                </a:lnTo>
                <a:lnTo>
                  <a:pt x="22081562" y="9531654"/>
                </a:lnTo>
                <a:lnTo>
                  <a:pt x="0" y="953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75" t="-40199" r="-10368" b="-138735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9DDCA14-4E4E-4066-BE27-90965CC598D6}"/>
              </a:ext>
            </a:extLst>
          </p:cNvPr>
          <p:cNvGrpSpPr/>
          <p:nvPr/>
        </p:nvGrpSpPr>
        <p:grpSpPr>
          <a:xfrm>
            <a:off x="152400" y="4192985"/>
            <a:ext cx="1278458" cy="964649"/>
            <a:chOff x="3064409" y="49193"/>
            <a:chExt cx="6015052" cy="4538603"/>
          </a:xfrm>
        </p:grpSpPr>
        <p:pic>
          <p:nvPicPr>
            <p:cNvPr id="14" name="Imagen 13" descr="Icono&#10;&#10;Descripción generada automáticamente">
              <a:extLst>
                <a:ext uri="{FF2B5EF4-FFF2-40B4-BE49-F238E27FC236}">
                  <a16:creationId xmlns:a16="http://schemas.microsoft.com/office/drawing/2014/main" id="{0D1791A0-67F9-4D55-9013-518B8058E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8B094343-6B4D-4A88-B89A-CA71E2FE8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47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58"/>
          <p:cNvSpPr txBox="1">
            <a:spLocks noGrp="1"/>
          </p:cNvSpPr>
          <p:nvPr>
            <p:ph type="title"/>
          </p:nvPr>
        </p:nvSpPr>
        <p:spPr>
          <a:xfrm>
            <a:off x="3212123" y="2488953"/>
            <a:ext cx="4768267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 personal</a:t>
            </a:r>
            <a:b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2094" name="Google Shape;2094;p58"/>
          <p:cNvSpPr txBox="1">
            <a:spLocks noGrp="1"/>
          </p:cNvSpPr>
          <p:nvPr>
            <p:ph type="subTitle" idx="1"/>
          </p:nvPr>
        </p:nvSpPr>
        <p:spPr>
          <a:xfrm>
            <a:off x="816158" y="2625320"/>
            <a:ext cx="6164933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0510" algn="just"/>
            <a:r>
              <a:rPr lang="es-CO" sz="24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Timoteo 2:15</a:t>
            </a:r>
            <a:endParaRPr lang="es-CO" sz="24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/>
            <a:r>
              <a:rPr lang="es-CO" sz="2400" b="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Procura con diligencia presentarte a Dios aprobado, como obrero que no tiene de qué avergonzarse, que usa bien la palabra de verdad.</a:t>
            </a:r>
            <a:endParaRPr lang="es-CO" sz="24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3"/>
              </a:solidFill>
            </a:endParaRPr>
          </a:p>
        </p:txBody>
      </p:sp>
      <p:cxnSp>
        <p:nvCxnSpPr>
          <p:cNvPr id="2095" name="Google Shape;2095;p58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Group 3">
            <a:extLst>
              <a:ext uri="{FF2B5EF4-FFF2-40B4-BE49-F238E27FC236}">
                <a16:creationId xmlns:a16="http://schemas.microsoft.com/office/drawing/2014/main" id="{C73CC9F0-85E3-3F12-53A6-E12E1969D899}"/>
              </a:ext>
            </a:extLst>
          </p:cNvPr>
          <p:cNvGrpSpPr/>
          <p:nvPr/>
        </p:nvGrpSpPr>
        <p:grpSpPr>
          <a:xfrm>
            <a:off x="5792573" y="4593372"/>
            <a:ext cx="391818" cy="39181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FC0F880B-EC8B-806E-ED2A-CF4C1831AD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BCC8CFB0-C116-7228-DE45-9EC0DF26E92C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473FDFD5-9CFB-1D3C-8235-6D064FDF7C9B}"/>
              </a:ext>
            </a:extLst>
          </p:cNvPr>
          <p:cNvGrpSpPr/>
          <p:nvPr/>
        </p:nvGrpSpPr>
        <p:grpSpPr>
          <a:xfrm>
            <a:off x="5038449" y="4330312"/>
            <a:ext cx="458969" cy="458969"/>
            <a:chOff x="0" y="0"/>
            <a:chExt cx="812800" cy="812800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E205851-81A4-CD0B-4E0F-A6D5AE8256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A85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552D8E7C-CF13-44BD-75C5-8E749333B77F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7" name="Freeform 23">
            <a:extLst>
              <a:ext uri="{FF2B5EF4-FFF2-40B4-BE49-F238E27FC236}">
                <a16:creationId xmlns:a16="http://schemas.microsoft.com/office/drawing/2014/main" id="{C00CE18C-6CF2-C8AB-E224-FCA81AC63FD6}"/>
              </a:ext>
            </a:extLst>
          </p:cNvPr>
          <p:cNvSpPr/>
          <p:nvPr/>
        </p:nvSpPr>
        <p:spPr>
          <a:xfrm>
            <a:off x="230210" y="4231930"/>
            <a:ext cx="748359" cy="716527"/>
          </a:xfrm>
          <a:custGeom>
            <a:avLst/>
            <a:gdLst/>
            <a:ahLst/>
            <a:cxnLst/>
            <a:rect l="l" t="t" r="r" b="b"/>
            <a:pathLst>
              <a:path w="4589694" h="4264856">
                <a:moveTo>
                  <a:pt x="0" y="0"/>
                </a:moveTo>
                <a:lnTo>
                  <a:pt x="4589695" y="0"/>
                </a:lnTo>
                <a:lnTo>
                  <a:pt x="4589695" y="4264856"/>
                </a:lnTo>
                <a:lnTo>
                  <a:pt x="0" y="4264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00" b="-11347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64F428E-52C2-154B-A6B5-80DF7011BB6F}"/>
              </a:ext>
            </a:extLst>
          </p:cNvPr>
          <p:cNvGrpSpPr/>
          <p:nvPr/>
        </p:nvGrpSpPr>
        <p:grpSpPr>
          <a:xfrm>
            <a:off x="7980390" y="101368"/>
            <a:ext cx="1278458" cy="964649"/>
            <a:chOff x="3064409" y="49193"/>
            <a:chExt cx="6015052" cy="4538603"/>
          </a:xfrm>
        </p:grpSpPr>
        <p:pic>
          <p:nvPicPr>
            <p:cNvPr id="19" name="Imagen 18" descr="Icono&#10;&#10;Descripción generada automáticamente">
              <a:extLst>
                <a:ext uri="{FF2B5EF4-FFF2-40B4-BE49-F238E27FC236}">
                  <a16:creationId xmlns:a16="http://schemas.microsoft.com/office/drawing/2014/main" id="{B4F82498-C67E-FC61-0F8B-892C9C819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20" name="Imagen 19" descr="Texto&#10;&#10;Descripción generada automáticamente">
              <a:extLst>
                <a:ext uri="{FF2B5EF4-FFF2-40B4-BE49-F238E27FC236}">
                  <a16:creationId xmlns:a16="http://schemas.microsoft.com/office/drawing/2014/main" id="{FA59D78C-A3F3-AF7D-27B1-BB508C5F50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58"/>
          <p:cNvSpPr txBox="1">
            <a:spLocks noGrp="1"/>
          </p:cNvSpPr>
          <p:nvPr>
            <p:ph type="title"/>
          </p:nvPr>
        </p:nvSpPr>
        <p:spPr>
          <a:xfrm>
            <a:off x="3505200" y="1917567"/>
            <a:ext cx="4768267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 Ministerial</a:t>
            </a:r>
            <a:endParaRPr dirty="0"/>
          </a:p>
        </p:txBody>
      </p:sp>
      <p:sp>
        <p:nvSpPr>
          <p:cNvPr id="2094" name="Google Shape;2094;p58"/>
          <p:cNvSpPr txBox="1">
            <a:spLocks noGrp="1"/>
          </p:cNvSpPr>
          <p:nvPr>
            <p:ph type="subTitle" idx="1"/>
          </p:nvPr>
        </p:nvSpPr>
        <p:spPr>
          <a:xfrm>
            <a:off x="937834" y="2499450"/>
            <a:ext cx="6164933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0510" algn="just"/>
            <a:r>
              <a:rPr lang="es-CO" sz="28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Timoteo 4:2</a:t>
            </a:r>
            <a:endParaRPr lang="es-CO" sz="28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/>
            <a:r>
              <a:rPr lang="es-CO" sz="24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prediques la palabra y que instes a tiempo y fuera de tiempo. Redarguye, reprende, exhorta con toda paciencia e instrucción</a:t>
            </a:r>
            <a:endParaRPr lang="es-CO" sz="24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/>
            <a:r>
              <a:rPr lang="es-CO" sz="2800" b="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O" sz="2800" b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3"/>
              </a:solidFill>
            </a:endParaRPr>
          </a:p>
        </p:txBody>
      </p:sp>
      <p:cxnSp>
        <p:nvCxnSpPr>
          <p:cNvPr id="2095" name="Google Shape;2095;p58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Group 3">
            <a:extLst>
              <a:ext uri="{FF2B5EF4-FFF2-40B4-BE49-F238E27FC236}">
                <a16:creationId xmlns:a16="http://schemas.microsoft.com/office/drawing/2014/main" id="{C73CC9F0-85E3-3F12-53A6-E12E1969D899}"/>
              </a:ext>
            </a:extLst>
          </p:cNvPr>
          <p:cNvGrpSpPr/>
          <p:nvPr/>
        </p:nvGrpSpPr>
        <p:grpSpPr>
          <a:xfrm>
            <a:off x="5792573" y="4593372"/>
            <a:ext cx="391818" cy="39181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FC0F880B-EC8B-806E-ED2A-CF4C1831AD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BCC8CFB0-C116-7228-DE45-9EC0DF26E92C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473FDFD5-9CFB-1D3C-8235-6D064FDF7C9B}"/>
              </a:ext>
            </a:extLst>
          </p:cNvPr>
          <p:cNvGrpSpPr/>
          <p:nvPr/>
        </p:nvGrpSpPr>
        <p:grpSpPr>
          <a:xfrm>
            <a:off x="5038449" y="4330312"/>
            <a:ext cx="458969" cy="458969"/>
            <a:chOff x="0" y="0"/>
            <a:chExt cx="812800" cy="812800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E205851-81A4-CD0B-4E0F-A6D5AE8256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A85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552D8E7C-CF13-44BD-75C5-8E749333B77F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7" name="Freeform 23">
            <a:extLst>
              <a:ext uri="{FF2B5EF4-FFF2-40B4-BE49-F238E27FC236}">
                <a16:creationId xmlns:a16="http://schemas.microsoft.com/office/drawing/2014/main" id="{C00CE18C-6CF2-C8AB-E224-FCA81AC63FD6}"/>
              </a:ext>
            </a:extLst>
          </p:cNvPr>
          <p:cNvSpPr/>
          <p:nvPr/>
        </p:nvSpPr>
        <p:spPr>
          <a:xfrm>
            <a:off x="230210" y="4231930"/>
            <a:ext cx="748359" cy="716527"/>
          </a:xfrm>
          <a:custGeom>
            <a:avLst/>
            <a:gdLst/>
            <a:ahLst/>
            <a:cxnLst/>
            <a:rect l="l" t="t" r="r" b="b"/>
            <a:pathLst>
              <a:path w="4589694" h="4264856">
                <a:moveTo>
                  <a:pt x="0" y="0"/>
                </a:moveTo>
                <a:lnTo>
                  <a:pt x="4589695" y="0"/>
                </a:lnTo>
                <a:lnTo>
                  <a:pt x="4589695" y="4264856"/>
                </a:lnTo>
                <a:lnTo>
                  <a:pt x="0" y="4264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00" b="-11347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64F428E-52C2-154B-A6B5-80DF7011BB6F}"/>
              </a:ext>
            </a:extLst>
          </p:cNvPr>
          <p:cNvGrpSpPr/>
          <p:nvPr/>
        </p:nvGrpSpPr>
        <p:grpSpPr>
          <a:xfrm>
            <a:off x="7980390" y="101368"/>
            <a:ext cx="1278458" cy="964649"/>
            <a:chOff x="3064409" y="49193"/>
            <a:chExt cx="6015052" cy="4538603"/>
          </a:xfrm>
        </p:grpSpPr>
        <p:pic>
          <p:nvPicPr>
            <p:cNvPr id="19" name="Imagen 18" descr="Icono&#10;&#10;Descripción generada automáticamente">
              <a:extLst>
                <a:ext uri="{FF2B5EF4-FFF2-40B4-BE49-F238E27FC236}">
                  <a16:creationId xmlns:a16="http://schemas.microsoft.com/office/drawing/2014/main" id="{B4F82498-C67E-FC61-0F8B-892C9C819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20" name="Imagen 19" descr="Texto&#10;&#10;Descripción generada automáticamente">
              <a:extLst>
                <a:ext uri="{FF2B5EF4-FFF2-40B4-BE49-F238E27FC236}">
                  <a16:creationId xmlns:a16="http://schemas.microsoft.com/office/drawing/2014/main" id="{FA59D78C-A3F3-AF7D-27B1-BB508C5F50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49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4918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3" name="Group 3"/>
          <p:cNvGrpSpPr/>
          <p:nvPr/>
        </p:nvGrpSpPr>
        <p:grpSpPr>
          <a:xfrm>
            <a:off x="1669752" y="954518"/>
            <a:ext cx="391818" cy="39181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6" name="Freeform 6"/>
          <p:cNvSpPr/>
          <p:nvPr/>
        </p:nvSpPr>
        <p:spPr>
          <a:xfrm>
            <a:off x="4931124" y="58073"/>
            <a:ext cx="5027355" cy="5027355"/>
          </a:xfrm>
          <a:custGeom>
            <a:avLst/>
            <a:gdLst/>
            <a:ahLst/>
            <a:cxnLst/>
            <a:rect l="l" t="t" r="r" b="b"/>
            <a:pathLst>
              <a:path w="10054710" h="10054710">
                <a:moveTo>
                  <a:pt x="0" y="0"/>
                </a:moveTo>
                <a:lnTo>
                  <a:pt x="10054710" y="0"/>
                </a:lnTo>
                <a:lnTo>
                  <a:pt x="10054710" y="10054710"/>
                </a:lnTo>
                <a:lnTo>
                  <a:pt x="0" y="10054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7" name="Group 7"/>
          <p:cNvGrpSpPr/>
          <p:nvPr/>
        </p:nvGrpSpPr>
        <p:grpSpPr>
          <a:xfrm>
            <a:off x="5432053" y="504724"/>
            <a:ext cx="4134070" cy="4134053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9959" r="-46392"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5021" y="2543175"/>
            <a:ext cx="4971748" cy="256860"/>
            <a:chOff x="0" y="0"/>
            <a:chExt cx="8600293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600293" cy="406400"/>
            </a:xfrm>
            <a:custGeom>
              <a:avLst/>
              <a:gdLst/>
              <a:ahLst/>
              <a:cxnLst/>
              <a:rect l="l" t="t" r="r" b="b"/>
              <a:pathLst>
                <a:path w="8600293" h="406400">
                  <a:moveTo>
                    <a:pt x="8397093" y="0"/>
                  </a:moveTo>
                  <a:cubicBezTo>
                    <a:pt x="8509317" y="0"/>
                    <a:pt x="8600293" y="90976"/>
                    <a:pt x="8600293" y="203200"/>
                  </a:cubicBezTo>
                  <a:cubicBezTo>
                    <a:pt x="8600293" y="315424"/>
                    <a:pt x="8509317" y="406400"/>
                    <a:pt x="839709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6A85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600293" cy="463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94741" y="163469"/>
            <a:ext cx="802677" cy="80267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283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038449" y="4330312"/>
            <a:ext cx="458969" cy="4589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A853"/>
            </a:solid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50563" y="1716764"/>
            <a:ext cx="5027355" cy="1649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5"/>
              </a:lnSpc>
            </a:pPr>
            <a:r>
              <a:rPr lang="es-CO" sz="2800" b="1" dirty="0">
                <a:solidFill>
                  <a:schemeClr val="accent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 ENCOMENDADO, </a:t>
            </a:r>
          </a:p>
          <a:p>
            <a:pPr>
              <a:lnSpc>
                <a:spcPts val="7035"/>
              </a:lnSpc>
            </a:pPr>
            <a:r>
              <a:rPr lang="es-CO" sz="2800" b="1" dirty="0">
                <a:solidFill>
                  <a:schemeClr val="accent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DEPÓSITO ENTREGADO</a:t>
            </a:r>
            <a:endParaRPr lang="es-CO" sz="2800" dirty="0">
              <a:solidFill>
                <a:schemeClr val="accent3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2061569" y="-1281738"/>
            <a:ext cx="1624965" cy="1624965"/>
          </a:xfrm>
          <a:custGeom>
            <a:avLst/>
            <a:gdLst/>
            <a:ahLst/>
            <a:cxnLst/>
            <a:rect l="l" t="t" r="r" b="b"/>
            <a:pathLst>
              <a:path w="3249930" h="3249930">
                <a:moveTo>
                  <a:pt x="0" y="0"/>
                </a:moveTo>
                <a:lnTo>
                  <a:pt x="3249930" y="0"/>
                </a:lnTo>
                <a:lnTo>
                  <a:pt x="3249930" y="3249930"/>
                </a:lnTo>
                <a:lnTo>
                  <a:pt x="0" y="3249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 sz="700"/>
          </a:p>
        </p:txBody>
      </p:sp>
      <p:sp>
        <p:nvSpPr>
          <p:cNvPr id="30" name="Freeform 30"/>
          <p:cNvSpPr/>
          <p:nvPr/>
        </p:nvSpPr>
        <p:spPr>
          <a:xfrm rot="-10800000">
            <a:off x="-1" y="3985845"/>
            <a:ext cx="1893277" cy="1615389"/>
          </a:xfrm>
          <a:custGeom>
            <a:avLst/>
            <a:gdLst/>
            <a:ahLst/>
            <a:cxnLst/>
            <a:rect l="l" t="t" r="r" b="b"/>
            <a:pathLst>
              <a:path w="3659435" h="3252752">
                <a:moveTo>
                  <a:pt x="0" y="0"/>
                </a:moveTo>
                <a:lnTo>
                  <a:pt x="3659435" y="0"/>
                </a:lnTo>
                <a:lnTo>
                  <a:pt x="3659435" y="3252752"/>
                </a:lnTo>
                <a:lnTo>
                  <a:pt x="0" y="32527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245" t="-44160" r="-50946" b="-185193"/>
            </a:stretch>
          </a:blipFill>
        </p:spPr>
        <p:txBody>
          <a:bodyPr/>
          <a:lstStyle/>
          <a:p>
            <a:endParaRPr lang="es-GT" sz="700"/>
          </a:p>
        </p:txBody>
      </p:sp>
      <p:grpSp>
        <p:nvGrpSpPr>
          <p:cNvPr id="31" name="Group 31"/>
          <p:cNvGrpSpPr/>
          <p:nvPr/>
        </p:nvGrpSpPr>
        <p:grpSpPr>
          <a:xfrm>
            <a:off x="8258949" y="4189095"/>
            <a:ext cx="741404" cy="741404"/>
            <a:chOff x="0" y="0"/>
            <a:chExt cx="1977075" cy="19770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77075" cy="1977075"/>
            </a:xfrm>
            <a:custGeom>
              <a:avLst/>
              <a:gdLst/>
              <a:ahLst/>
              <a:cxnLst/>
              <a:rect l="l" t="t" r="r" b="b"/>
              <a:pathLst>
                <a:path w="1977075" h="1977075">
                  <a:moveTo>
                    <a:pt x="0" y="0"/>
                  </a:moveTo>
                  <a:lnTo>
                    <a:pt x="1977075" y="0"/>
                  </a:lnTo>
                  <a:lnTo>
                    <a:pt x="1977075" y="1977075"/>
                  </a:lnTo>
                  <a:lnTo>
                    <a:pt x="0" y="1977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92039" y="3451"/>
              <a:ext cx="1775338" cy="1775338"/>
            </a:xfrm>
            <a:custGeom>
              <a:avLst/>
              <a:gdLst/>
              <a:ahLst/>
              <a:cxnLst/>
              <a:rect l="l" t="t" r="r" b="b"/>
              <a:pathLst>
                <a:path w="1775338" h="1775338">
                  <a:moveTo>
                    <a:pt x="0" y="0"/>
                  </a:moveTo>
                  <a:lnTo>
                    <a:pt x="1775338" y="0"/>
                  </a:lnTo>
                  <a:lnTo>
                    <a:pt x="1775338" y="1775338"/>
                  </a:lnTo>
                  <a:lnTo>
                    <a:pt x="0" y="1775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1674" y="84257"/>
              <a:ext cx="1613727" cy="1613727"/>
            </a:xfrm>
            <a:custGeom>
              <a:avLst/>
              <a:gdLst/>
              <a:ahLst/>
              <a:cxnLst/>
              <a:rect l="l" t="t" r="r" b="b"/>
              <a:pathLst>
                <a:path w="1613727" h="1613727">
                  <a:moveTo>
                    <a:pt x="0" y="0"/>
                  </a:moveTo>
                  <a:lnTo>
                    <a:pt x="1613727" y="0"/>
                  </a:lnTo>
                  <a:lnTo>
                    <a:pt x="1613727" y="1613727"/>
                  </a:lnTo>
                  <a:lnTo>
                    <a:pt x="0" y="161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218266" y="0"/>
              <a:ext cx="1540543" cy="1731371"/>
            </a:xfrm>
            <a:custGeom>
              <a:avLst/>
              <a:gdLst/>
              <a:ahLst/>
              <a:cxnLst/>
              <a:rect l="l" t="t" r="r" b="b"/>
              <a:pathLst>
                <a:path w="1540543" h="1731371">
                  <a:moveTo>
                    <a:pt x="0" y="0"/>
                  </a:moveTo>
                  <a:lnTo>
                    <a:pt x="1540543" y="0"/>
                  </a:lnTo>
                  <a:lnTo>
                    <a:pt x="1540543" y="1731371"/>
                  </a:lnTo>
                  <a:lnTo>
                    <a:pt x="0" y="1731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s-GT" sz="70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DD7A46B-9E6C-24B0-0A33-5E94391470A5}"/>
              </a:ext>
            </a:extLst>
          </p:cNvPr>
          <p:cNvGrpSpPr/>
          <p:nvPr/>
        </p:nvGrpSpPr>
        <p:grpSpPr>
          <a:xfrm>
            <a:off x="105755" y="133474"/>
            <a:ext cx="1278458" cy="964649"/>
            <a:chOff x="3064409" y="49193"/>
            <a:chExt cx="6015052" cy="4538603"/>
          </a:xfrm>
        </p:grpSpPr>
        <p:pic>
          <p:nvPicPr>
            <p:cNvPr id="37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1BEE12D2-14BB-A73C-2A86-4EB37083E7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3704" r="20928"/>
            <a:stretch/>
          </p:blipFill>
          <p:spPr>
            <a:xfrm>
              <a:off x="5561471" y="225982"/>
              <a:ext cx="3517990" cy="4361814"/>
            </a:xfrm>
            <a:prstGeom prst="rect">
              <a:avLst/>
            </a:prstGeom>
          </p:spPr>
        </p:pic>
        <p:pic>
          <p:nvPicPr>
            <p:cNvPr id="38" name="Imagen 37" descr="Texto&#10;&#10;Descripción generada automáticamente">
              <a:extLst>
                <a:ext uri="{FF2B5EF4-FFF2-40B4-BE49-F238E27FC236}">
                  <a16:creationId xmlns:a16="http://schemas.microsoft.com/office/drawing/2014/main" id="{5988BDE9-0C71-5343-9980-B2825CE30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7961"/>
            <a:stretch/>
          </p:blipFill>
          <p:spPr>
            <a:xfrm>
              <a:off x="3064409" y="49193"/>
              <a:ext cx="4422390" cy="3453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317</Words>
  <Application>Microsoft Office PowerPoint</Application>
  <PresentationFormat>Presentación en pantalla (16:9)</PresentationFormat>
  <Paragraphs>21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Raleway SemiBold</vt:lpstr>
      <vt:lpstr>Arial Rounded MT Bold</vt:lpstr>
      <vt:lpstr>Antonio Ultra-Bold</vt:lpstr>
      <vt:lpstr>Calibri</vt:lpstr>
      <vt:lpstr>Arvo</vt:lpstr>
      <vt:lpstr>Arial</vt:lpstr>
      <vt:lpstr>Times New Roman</vt:lpstr>
      <vt:lpstr>Fira Sans Extra Condensed Medium</vt:lpstr>
      <vt:lpstr>Barlow Condensed SemiBold</vt:lpstr>
      <vt:lpstr>29LT Bukra Semi Wide</vt:lpstr>
      <vt:lpstr>29LT Bukra</vt:lpstr>
      <vt:lpstr>Barlow Condensed</vt:lpstr>
      <vt:lpstr>My Creative CV XL by Slidesgo</vt:lpstr>
      <vt:lpstr>Presentación de PowerPoint</vt:lpstr>
      <vt:lpstr>Presentación de PowerPoint</vt:lpstr>
      <vt:lpstr>El contexto  Gran Comisionista </vt:lpstr>
      <vt:lpstr>Presentación de PowerPoint</vt:lpstr>
      <vt:lpstr>2 Timoteo 1:12-14 12 Por lo cual asimismo padezco esto; pero no me avergüenzo, porque yo sé a quién he creído, y estoy seguro que es poderoso para guardar mi depósito para aquel día. 13 Retén la forma de las sanas palabras que de mí oíste, en la fe y amor que es en Cristo Jesús. 14 Guarda el buen depósito por el Espíritu Santo que mora en nosotros. </vt:lpstr>
      <vt:lpstr>2 Timoteo 4:7  He peleado la buena batalla, he acabado la carrera, he guardado la fe.</vt:lpstr>
      <vt:lpstr>Responsabilidad personal </vt:lpstr>
      <vt:lpstr>Responsabilidad Ministerial</vt:lpstr>
      <vt:lpstr>Presentación de PowerPoint</vt:lpstr>
      <vt:lpstr>2 Timoteo 1:12-14 12 Por lo cual asimismo padezco esto; pero no me avergüenzo, porque yo sé a quién he creído, y estoy seguro que es poderoso para guardar mi depósito para aquel día. 13 Retén la forma de las sanas palabras que de mí oíste, en la fe y amor que es en Cristo Jesús. 14 Guarda el buen depósito por el Espíritu Santo que mora en nosotros. </vt:lpstr>
      <vt:lpstr>¿DÓNDE HAS COLOCADO TU DEPÓSITO? 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dc:creator>Administración</dc:creator>
  <cp:lastModifiedBy>Manuel Oswaldo Gómez</cp:lastModifiedBy>
  <cp:revision>12</cp:revision>
  <dcterms:modified xsi:type="dcterms:W3CDTF">2024-02-05T15:53:57Z</dcterms:modified>
</cp:coreProperties>
</file>